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tags/tag265.xml" ContentType="application/vnd.openxmlformats-officedocument.presentationml.tags+xml"/>
  <Override PartName="/ppt/tags/tag266.xml" ContentType="application/vnd.openxmlformats-officedocument.presentationml.tags+xml"/>
  <Override PartName="/ppt/tags/tag267.xml" ContentType="application/vnd.openxmlformats-officedocument.presentationml.tags+xml"/>
  <Override PartName="/ppt/tags/tag268.xml" ContentType="application/vnd.openxmlformats-officedocument.presentationml.tags+xml"/>
  <Override PartName="/ppt/tags/tag269.xml" ContentType="application/vnd.openxmlformats-officedocument.presentationml.tags+xml"/>
  <Override PartName="/ppt/tags/tag270.xml" ContentType="application/vnd.openxmlformats-officedocument.presentationml.tags+xml"/>
  <Override PartName="/ppt/tags/tag271.xml" ContentType="application/vnd.openxmlformats-officedocument.presentationml.tags+xml"/>
  <Override PartName="/ppt/tags/tag272.xml" ContentType="application/vnd.openxmlformats-officedocument.presentationml.tags+xml"/>
  <Override PartName="/ppt/tags/tag273.xml" ContentType="application/vnd.openxmlformats-officedocument.presentationml.tags+xml"/>
  <Override PartName="/ppt/tags/tag274.xml" ContentType="application/vnd.openxmlformats-officedocument.presentationml.tags+xml"/>
  <Override PartName="/ppt/tags/tag275.xml" ContentType="application/vnd.openxmlformats-officedocument.presentationml.tags+xml"/>
  <Override PartName="/ppt/tags/tag276.xml" ContentType="application/vnd.openxmlformats-officedocument.presentationml.tags+xml"/>
  <Override PartName="/ppt/tags/tag277.xml" ContentType="application/vnd.openxmlformats-officedocument.presentationml.tags+xml"/>
  <Override PartName="/ppt/tags/tag278.xml" ContentType="application/vnd.openxmlformats-officedocument.presentationml.tags+xml"/>
  <Override PartName="/ppt/tags/tag279.xml" ContentType="application/vnd.openxmlformats-officedocument.presentationml.tags+xml"/>
  <Override PartName="/ppt/tags/tag280.xml" ContentType="application/vnd.openxmlformats-officedocument.presentationml.tags+xml"/>
  <Override PartName="/ppt/tags/tag281.xml" ContentType="application/vnd.openxmlformats-officedocument.presentationml.tags+xml"/>
  <Override PartName="/ppt/tags/tag282.xml" ContentType="application/vnd.openxmlformats-officedocument.presentationml.tags+xml"/>
  <Override PartName="/ppt/tags/tag283.xml" ContentType="application/vnd.openxmlformats-officedocument.presentationml.tags+xml"/>
  <Override PartName="/ppt/tags/tag284.xml" ContentType="application/vnd.openxmlformats-officedocument.presentationml.tags+xml"/>
  <Override PartName="/ppt/tags/tag285.xml" ContentType="application/vnd.openxmlformats-officedocument.presentationml.tags+xml"/>
  <Override PartName="/ppt/tags/tag286.xml" ContentType="application/vnd.openxmlformats-officedocument.presentationml.tags+xml"/>
  <Override PartName="/ppt/tags/tag287.xml" ContentType="application/vnd.openxmlformats-officedocument.presentationml.tags+xml"/>
  <Override PartName="/ppt/tags/tag288.xml" ContentType="application/vnd.openxmlformats-officedocument.presentationml.tags+xml"/>
  <Override PartName="/ppt/tags/tag289.xml" ContentType="application/vnd.openxmlformats-officedocument.presentationml.tags+xml"/>
  <Override PartName="/ppt/tags/tag290.xml" ContentType="application/vnd.openxmlformats-officedocument.presentationml.tags+xml"/>
  <Override PartName="/ppt/tags/tag291.xml" ContentType="application/vnd.openxmlformats-officedocument.presentationml.tags+xml"/>
  <Override PartName="/ppt/tags/tag292.xml" ContentType="application/vnd.openxmlformats-officedocument.presentationml.tags+xml"/>
  <Override PartName="/ppt/tags/tag293.xml" ContentType="application/vnd.openxmlformats-officedocument.presentationml.tags+xml"/>
  <Override PartName="/ppt/tags/tag294.xml" ContentType="application/vnd.openxmlformats-officedocument.presentationml.tags+xml"/>
  <Override PartName="/ppt/tags/tag295.xml" ContentType="application/vnd.openxmlformats-officedocument.presentationml.tags+xml"/>
  <Override PartName="/ppt/tags/tag296.xml" ContentType="application/vnd.openxmlformats-officedocument.presentationml.tags+xml"/>
  <Override PartName="/ppt/tags/tag297.xml" ContentType="application/vnd.openxmlformats-officedocument.presentationml.tags+xml"/>
  <Override PartName="/ppt/tags/tag298.xml" ContentType="application/vnd.openxmlformats-officedocument.presentationml.tags+xml"/>
  <Override PartName="/ppt/tags/tag299.xml" ContentType="application/vnd.openxmlformats-officedocument.presentationml.tags+xml"/>
  <Override PartName="/ppt/tags/tag300.xml" ContentType="application/vnd.openxmlformats-officedocument.presentationml.tags+xml"/>
  <Override PartName="/ppt/tags/tag301.xml" ContentType="application/vnd.openxmlformats-officedocument.presentationml.tags+xml"/>
  <Override PartName="/ppt/tags/tag302.xml" ContentType="application/vnd.openxmlformats-officedocument.presentationml.tags+xml"/>
  <Override PartName="/ppt/tags/tag303.xml" ContentType="application/vnd.openxmlformats-officedocument.presentationml.tags+xml"/>
  <Override PartName="/ppt/tags/tag304.xml" ContentType="application/vnd.openxmlformats-officedocument.presentationml.tags+xml"/>
  <Override PartName="/ppt/tags/tag305.xml" ContentType="application/vnd.openxmlformats-officedocument.presentationml.tags+xml"/>
  <Override PartName="/ppt/tags/tag306.xml" ContentType="application/vnd.openxmlformats-officedocument.presentationml.tags+xml"/>
  <Override PartName="/ppt/tags/tag307.xml" ContentType="application/vnd.openxmlformats-officedocument.presentationml.tags+xml"/>
  <Override PartName="/ppt/tags/tag308.xml" ContentType="application/vnd.openxmlformats-officedocument.presentationml.tags+xml"/>
  <Override PartName="/ppt/tags/tag309.xml" ContentType="application/vnd.openxmlformats-officedocument.presentationml.tags+xml"/>
  <Override PartName="/ppt/tags/tag310.xml" ContentType="application/vnd.openxmlformats-officedocument.presentationml.tags+xml"/>
  <Override PartName="/ppt/tags/tag311.xml" ContentType="application/vnd.openxmlformats-officedocument.presentationml.tags+xml"/>
  <Override PartName="/ppt/tags/tag312.xml" ContentType="application/vnd.openxmlformats-officedocument.presentationml.tags+xml"/>
  <Override PartName="/ppt/tags/tag313.xml" ContentType="application/vnd.openxmlformats-officedocument.presentationml.tags+xml"/>
  <Override PartName="/ppt/tags/tag314.xml" ContentType="application/vnd.openxmlformats-officedocument.presentationml.tags+xml"/>
  <Override PartName="/ppt/tags/tag315.xml" ContentType="application/vnd.openxmlformats-officedocument.presentationml.tags+xml"/>
  <Override PartName="/ppt/tags/tag316.xml" ContentType="application/vnd.openxmlformats-officedocument.presentationml.tags+xml"/>
  <Override PartName="/ppt/tags/tag317.xml" ContentType="application/vnd.openxmlformats-officedocument.presentationml.tags+xml"/>
  <Override PartName="/ppt/tags/tag318.xml" ContentType="application/vnd.openxmlformats-officedocument.presentationml.tags+xml"/>
  <Override PartName="/ppt/tags/tag319.xml" ContentType="application/vnd.openxmlformats-officedocument.presentationml.tags+xml"/>
  <Override PartName="/ppt/tags/tag320.xml" ContentType="application/vnd.openxmlformats-officedocument.presentationml.tags+xml"/>
  <Override PartName="/ppt/tags/tag321.xml" ContentType="application/vnd.openxmlformats-officedocument.presentationml.tags+xml"/>
  <Override PartName="/ppt/tags/tag322.xml" ContentType="application/vnd.openxmlformats-officedocument.presentationml.tags+xml"/>
  <Override PartName="/ppt/tags/tag323.xml" ContentType="application/vnd.openxmlformats-officedocument.presentationml.tags+xml"/>
  <Override PartName="/ppt/tags/tag324.xml" ContentType="application/vnd.openxmlformats-officedocument.presentationml.tags+xml"/>
  <Override PartName="/ppt/tags/tag325.xml" ContentType="application/vnd.openxmlformats-officedocument.presentationml.tags+xml"/>
  <Override PartName="/ppt/tags/tag326.xml" ContentType="application/vnd.openxmlformats-officedocument.presentationml.tags+xml"/>
  <Override PartName="/ppt/tags/tag327.xml" ContentType="application/vnd.openxmlformats-officedocument.presentationml.tags+xml"/>
  <Override PartName="/ppt/tags/tag328.xml" ContentType="application/vnd.openxmlformats-officedocument.presentationml.tags+xml"/>
  <Override PartName="/ppt/tags/tag329.xml" ContentType="application/vnd.openxmlformats-officedocument.presentationml.tags+xml"/>
  <Override PartName="/ppt/tags/tag330.xml" ContentType="application/vnd.openxmlformats-officedocument.presentationml.tags+xml"/>
  <Override PartName="/ppt/tags/tag331.xml" ContentType="application/vnd.openxmlformats-officedocument.presentationml.tags+xml"/>
  <Override PartName="/ppt/tags/tag332.xml" ContentType="application/vnd.openxmlformats-officedocument.presentationml.tags+xml"/>
  <Override PartName="/ppt/tags/tag333.xml" ContentType="application/vnd.openxmlformats-officedocument.presentationml.tags+xml"/>
  <Override PartName="/ppt/tags/tag334.xml" ContentType="application/vnd.openxmlformats-officedocument.presentationml.tags+xml"/>
  <Override PartName="/ppt/tags/tag335.xml" ContentType="application/vnd.openxmlformats-officedocument.presentationml.tags+xml"/>
  <Override PartName="/ppt/tags/tag336.xml" ContentType="application/vnd.openxmlformats-officedocument.presentationml.tags+xml"/>
  <Override PartName="/ppt/tags/tag337.xml" ContentType="application/vnd.openxmlformats-officedocument.presentationml.tags+xml"/>
  <Override PartName="/ppt/tags/tag338.xml" ContentType="application/vnd.openxmlformats-officedocument.presentationml.tags+xml"/>
  <Override PartName="/ppt/tags/tag339.xml" ContentType="application/vnd.openxmlformats-officedocument.presentationml.tags+xml"/>
  <Override PartName="/ppt/tags/tag340.xml" ContentType="application/vnd.openxmlformats-officedocument.presentationml.tags+xml"/>
  <Override PartName="/ppt/tags/tag341.xml" ContentType="application/vnd.openxmlformats-officedocument.presentationml.tags+xml"/>
  <Override PartName="/ppt/tags/tag342.xml" ContentType="application/vnd.openxmlformats-officedocument.presentationml.tags+xml"/>
  <Override PartName="/ppt/tags/tag343.xml" ContentType="application/vnd.openxmlformats-officedocument.presentationml.tags+xml"/>
  <Override PartName="/ppt/tags/tag344.xml" ContentType="application/vnd.openxmlformats-officedocument.presentationml.tags+xml"/>
  <Override PartName="/ppt/tags/tag345.xml" ContentType="application/vnd.openxmlformats-officedocument.presentationml.tags+xml"/>
  <Override PartName="/ppt/tags/tag346.xml" ContentType="application/vnd.openxmlformats-officedocument.presentationml.tags+xml"/>
  <Override PartName="/ppt/tags/tag347.xml" ContentType="application/vnd.openxmlformats-officedocument.presentationml.tags+xml"/>
  <Override PartName="/ppt/tags/tag348.xml" ContentType="application/vnd.openxmlformats-officedocument.presentationml.tags+xml"/>
  <Override PartName="/ppt/tags/tag349.xml" ContentType="application/vnd.openxmlformats-officedocument.presentationml.tags+xml"/>
  <Override PartName="/ppt/tags/tag350.xml" ContentType="application/vnd.openxmlformats-officedocument.presentationml.tags+xml"/>
  <Override PartName="/ppt/tags/tag351.xml" ContentType="application/vnd.openxmlformats-officedocument.presentationml.tags+xml"/>
  <Override PartName="/ppt/tags/tag352.xml" ContentType="application/vnd.openxmlformats-officedocument.presentationml.tags+xml"/>
  <Override PartName="/ppt/tags/tag353.xml" ContentType="application/vnd.openxmlformats-officedocument.presentationml.tags+xml"/>
  <Override PartName="/ppt/tags/tag354.xml" ContentType="application/vnd.openxmlformats-officedocument.presentationml.tags+xml"/>
  <Override PartName="/ppt/tags/tag355.xml" ContentType="application/vnd.openxmlformats-officedocument.presentationml.tags+xml"/>
  <Override PartName="/ppt/tags/tag356.xml" ContentType="application/vnd.openxmlformats-officedocument.presentationml.tags+xml"/>
  <Override PartName="/ppt/tags/tag357.xml" ContentType="application/vnd.openxmlformats-officedocument.presentationml.tags+xml"/>
  <Override PartName="/ppt/tags/tag358.xml" ContentType="application/vnd.openxmlformats-officedocument.presentationml.tags+xml"/>
  <Override PartName="/ppt/tags/tag359.xml" ContentType="application/vnd.openxmlformats-officedocument.presentationml.tags+xml"/>
  <Override PartName="/ppt/tags/tag360.xml" ContentType="application/vnd.openxmlformats-officedocument.presentationml.tags+xml"/>
  <Override PartName="/ppt/tags/tag361.xml" ContentType="application/vnd.openxmlformats-officedocument.presentationml.tags+xml"/>
  <Override PartName="/ppt/tags/tag362.xml" ContentType="application/vnd.openxmlformats-officedocument.presentationml.tags+xml"/>
  <Override PartName="/ppt/tags/tag363.xml" ContentType="application/vnd.openxmlformats-officedocument.presentationml.tags+xml"/>
  <Override PartName="/ppt/tags/tag364.xml" ContentType="application/vnd.openxmlformats-officedocument.presentationml.tags+xml"/>
  <Override PartName="/ppt/tags/tag365.xml" ContentType="application/vnd.openxmlformats-officedocument.presentationml.tags+xml"/>
  <Override PartName="/ppt/tags/tag366.xml" ContentType="application/vnd.openxmlformats-officedocument.presentationml.tags+xml"/>
  <Override PartName="/ppt/tags/tag367.xml" ContentType="application/vnd.openxmlformats-officedocument.presentationml.tags+xml"/>
  <Override PartName="/ppt/tags/tag368.xml" ContentType="application/vnd.openxmlformats-officedocument.presentationml.tags+xml"/>
  <Override PartName="/ppt/tags/tag369.xml" ContentType="application/vnd.openxmlformats-officedocument.presentationml.tags+xml"/>
  <Override PartName="/ppt/tags/tag370.xml" ContentType="application/vnd.openxmlformats-officedocument.presentationml.tags+xml"/>
  <Override PartName="/ppt/tags/tag371.xml" ContentType="application/vnd.openxmlformats-officedocument.presentationml.tags+xml"/>
  <Override PartName="/ppt/tags/tag372.xml" ContentType="application/vnd.openxmlformats-officedocument.presentationml.tags+xml"/>
  <Override PartName="/ppt/tags/tag373.xml" ContentType="application/vnd.openxmlformats-officedocument.presentationml.tags+xml"/>
  <Override PartName="/ppt/tags/tag374.xml" ContentType="application/vnd.openxmlformats-officedocument.presentationml.tags+xml"/>
  <Override PartName="/ppt/tags/tag375.xml" ContentType="application/vnd.openxmlformats-officedocument.presentationml.tags+xml"/>
  <Override PartName="/ppt/tags/tag376.xml" ContentType="application/vnd.openxmlformats-officedocument.presentationml.tags+xml"/>
  <Override PartName="/ppt/tags/tag377.xml" ContentType="application/vnd.openxmlformats-officedocument.presentationml.tags+xml"/>
  <Override PartName="/ppt/tags/tag378.xml" ContentType="application/vnd.openxmlformats-officedocument.presentationml.tags+xml"/>
  <Override PartName="/ppt/tags/tag379.xml" ContentType="application/vnd.openxmlformats-officedocument.presentationml.tags+xml"/>
  <Override PartName="/ppt/tags/tag380.xml" ContentType="application/vnd.openxmlformats-officedocument.presentationml.tags+xml"/>
  <Override PartName="/ppt/tags/tag381.xml" ContentType="application/vnd.openxmlformats-officedocument.presentationml.tags+xml"/>
  <Override PartName="/ppt/tags/tag382.xml" ContentType="application/vnd.openxmlformats-officedocument.presentationml.tags+xml"/>
  <Override PartName="/ppt/tags/tag383.xml" ContentType="application/vnd.openxmlformats-officedocument.presentationml.tags+xml"/>
  <Override PartName="/ppt/tags/tag384.xml" ContentType="application/vnd.openxmlformats-officedocument.presentationml.tags+xml"/>
  <Override PartName="/ppt/tags/tag385.xml" ContentType="application/vnd.openxmlformats-officedocument.presentationml.tags+xml"/>
  <Override PartName="/ppt/tags/tag386.xml" ContentType="application/vnd.openxmlformats-officedocument.presentationml.tags+xml"/>
  <Override PartName="/ppt/tags/tag387.xml" ContentType="application/vnd.openxmlformats-officedocument.presentationml.tags+xml"/>
  <Override PartName="/ppt/tags/tag388.xml" ContentType="application/vnd.openxmlformats-officedocument.presentationml.tags+xml"/>
  <Override PartName="/ppt/tags/tag389.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2" r:id="rId1"/>
  </p:sldMasterIdLst>
  <p:sldIdLst>
    <p:sldId id="290" r:id="rId2"/>
    <p:sldId id="291" r:id="rId3"/>
    <p:sldId id="292" r:id="rId4"/>
    <p:sldId id="294" r:id="rId5"/>
    <p:sldId id="295" r:id="rId6"/>
    <p:sldId id="296" r:id="rId7"/>
    <p:sldId id="293" r:id="rId8"/>
    <p:sldId id="297" r:id="rId9"/>
    <p:sldId id="298" r:id="rId10"/>
    <p:sldId id="299" r:id="rId11"/>
    <p:sldId id="318" r:id="rId12"/>
    <p:sldId id="320" r:id="rId13"/>
    <p:sldId id="321" r:id="rId14"/>
    <p:sldId id="322" r:id="rId15"/>
    <p:sldId id="323" r:id="rId16"/>
    <p:sldId id="324" r:id="rId17"/>
    <p:sldId id="325" r:id="rId18"/>
    <p:sldId id="326" r:id="rId19"/>
    <p:sldId id="327" r:id="rId20"/>
    <p:sldId id="328" r:id="rId21"/>
    <p:sldId id="329" r:id="rId22"/>
    <p:sldId id="330" r:id="rId23"/>
    <p:sldId id="331" r:id="rId24"/>
    <p:sldId id="332" r:id="rId25"/>
    <p:sldId id="333" r:id="rId26"/>
    <p:sldId id="334" r:id="rId27"/>
    <p:sldId id="335" r:id="rId28"/>
    <p:sldId id="336" r:id="rId29"/>
    <p:sldId id="337" r:id="rId30"/>
    <p:sldId id="338" r:id="rId31"/>
    <p:sldId id="339" r:id="rId32"/>
    <p:sldId id="340" r:id="rId33"/>
    <p:sldId id="341" r:id="rId34"/>
    <p:sldId id="342" r:id="rId35"/>
    <p:sldId id="343" r:id="rId36"/>
    <p:sldId id="344" r:id="rId37"/>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8485" autoAdjust="0"/>
    <p:restoredTop sz="94660"/>
  </p:normalViewPr>
  <p:slideViewPr>
    <p:cSldViewPr snapToGrid="0">
      <p:cViewPr varScale="1">
        <p:scale>
          <a:sx n="81" d="100"/>
          <a:sy n="81" d="100"/>
        </p:scale>
        <p:origin x="590" y="8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8" Type="http://schemas.openxmlformats.org/officeDocument/2006/relationships/tags" Target="../tags/tag14.xml"/><Relationship Id="rId13" Type="http://schemas.openxmlformats.org/officeDocument/2006/relationships/tags" Target="../tags/tag19.xml"/><Relationship Id="rId18" Type="http://schemas.openxmlformats.org/officeDocument/2006/relationships/tags" Target="../tags/tag24.xml"/><Relationship Id="rId3" Type="http://schemas.openxmlformats.org/officeDocument/2006/relationships/tags" Target="../tags/tag9.xml"/><Relationship Id="rId7" Type="http://schemas.openxmlformats.org/officeDocument/2006/relationships/tags" Target="../tags/tag13.xml"/><Relationship Id="rId12" Type="http://schemas.openxmlformats.org/officeDocument/2006/relationships/tags" Target="../tags/tag18.xml"/><Relationship Id="rId17" Type="http://schemas.openxmlformats.org/officeDocument/2006/relationships/tags" Target="../tags/tag23.xml"/><Relationship Id="rId2" Type="http://schemas.openxmlformats.org/officeDocument/2006/relationships/tags" Target="../tags/tag8.xml"/><Relationship Id="rId16" Type="http://schemas.openxmlformats.org/officeDocument/2006/relationships/tags" Target="../tags/tag22.xml"/><Relationship Id="rId20" Type="http://schemas.openxmlformats.org/officeDocument/2006/relationships/slideMaster" Target="../slideMasters/slideMaster1.xml"/><Relationship Id="rId1" Type="http://schemas.openxmlformats.org/officeDocument/2006/relationships/tags" Target="../tags/tag7.xml"/><Relationship Id="rId6" Type="http://schemas.openxmlformats.org/officeDocument/2006/relationships/tags" Target="../tags/tag12.xml"/><Relationship Id="rId11" Type="http://schemas.openxmlformats.org/officeDocument/2006/relationships/tags" Target="../tags/tag17.xml"/><Relationship Id="rId5" Type="http://schemas.openxmlformats.org/officeDocument/2006/relationships/tags" Target="../tags/tag11.xml"/><Relationship Id="rId15" Type="http://schemas.openxmlformats.org/officeDocument/2006/relationships/tags" Target="../tags/tag21.xml"/><Relationship Id="rId10" Type="http://schemas.openxmlformats.org/officeDocument/2006/relationships/tags" Target="../tags/tag16.xml"/><Relationship Id="rId19" Type="http://schemas.openxmlformats.org/officeDocument/2006/relationships/tags" Target="../tags/tag25.xml"/><Relationship Id="rId4" Type="http://schemas.openxmlformats.org/officeDocument/2006/relationships/tags" Target="../tags/tag10.xml"/><Relationship Id="rId9" Type="http://schemas.openxmlformats.org/officeDocument/2006/relationships/tags" Target="../tags/tag15.xml"/><Relationship Id="rId14" Type="http://schemas.openxmlformats.org/officeDocument/2006/relationships/tags" Target="../tags/tag20.xml"/></Relationships>
</file>

<file path=ppt/slideLayouts/_rels/slideLayout10.xml.rels><?xml version="1.0" encoding="UTF-8" standalone="yes"?>
<Relationships xmlns="http://schemas.openxmlformats.org/package/2006/relationships"><Relationship Id="rId8" Type="http://schemas.openxmlformats.org/officeDocument/2006/relationships/tags" Target="../tags/tag129.xml"/><Relationship Id="rId3" Type="http://schemas.openxmlformats.org/officeDocument/2006/relationships/tags" Target="../tags/tag124.xml"/><Relationship Id="rId7" Type="http://schemas.openxmlformats.org/officeDocument/2006/relationships/tags" Target="../tags/tag128.xml"/><Relationship Id="rId12" Type="http://schemas.openxmlformats.org/officeDocument/2006/relationships/slideMaster" Target="../slideMasters/slideMaster1.xml"/><Relationship Id="rId2" Type="http://schemas.openxmlformats.org/officeDocument/2006/relationships/tags" Target="../tags/tag123.xml"/><Relationship Id="rId1" Type="http://schemas.openxmlformats.org/officeDocument/2006/relationships/tags" Target="../tags/tag122.xml"/><Relationship Id="rId6" Type="http://schemas.openxmlformats.org/officeDocument/2006/relationships/tags" Target="../tags/tag127.xml"/><Relationship Id="rId11" Type="http://schemas.openxmlformats.org/officeDocument/2006/relationships/tags" Target="../tags/tag132.xml"/><Relationship Id="rId5" Type="http://schemas.openxmlformats.org/officeDocument/2006/relationships/tags" Target="../tags/tag126.xml"/><Relationship Id="rId10" Type="http://schemas.openxmlformats.org/officeDocument/2006/relationships/tags" Target="../tags/tag131.xml"/><Relationship Id="rId4" Type="http://schemas.openxmlformats.org/officeDocument/2006/relationships/tags" Target="../tags/tag125.xml"/><Relationship Id="rId9" Type="http://schemas.openxmlformats.org/officeDocument/2006/relationships/tags" Target="../tags/tag130.xml"/></Relationships>
</file>

<file path=ppt/slideLayouts/_rels/slideLayout11.xml.rels><?xml version="1.0" encoding="UTF-8" standalone="yes"?>
<Relationships xmlns="http://schemas.openxmlformats.org/package/2006/relationships"><Relationship Id="rId8" Type="http://schemas.openxmlformats.org/officeDocument/2006/relationships/tags" Target="../tags/tag140.xml"/><Relationship Id="rId13" Type="http://schemas.openxmlformats.org/officeDocument/2006/relationships/tags" Target="../tags/tag145.xml"/><Relationship Id="rId18" Type="http://schemas.openxmlformats.org/officeDocument/2006/relationships/tags" Target="../tags/tag150.xml"/><Relationship Id="rId3" Type="http://schemas.openxmlformats.org/officeDocument/2006/relationships/tags" Target="../tags/tag135.xml"/><Relationship Id="rId7" Type="http://schemas.openxmlformats.org/officeDocument/2006/relationships/tags" Target="../tags/tag139.xml"/><Relationship Id="rId12" Type="http://schemas.openxmlformats.org/officeDocument/2006/relationships/tags" Target="../tags/tag144.xml"/><Relationship Id="rId17" Type="http://schemas.openxmlformats.org/officeDocument/2006/relationships/tags" Target="../tags/tag149.xml"/><Relationship Id="rId2" Type="http://schemas.openxmlformats.org/officeDocument/2006/relationships/tags" Target="../tags/tag134.xml"/><Relationship Id="rId16" Type="http://schemas.openxmlformats.org/officeDocument/2006/relationships/tags" Target="../tags/tag148.xml"/><Relationship Id="rId1" Type="http://schemas.openxmlformats.org/officeDocument/2006/relationships/tags" Target="../tags/tag133.xml"/><Relationship Id="rId6" Type="http://schemas.openxmlformats.org/officeDocument/2006/relationships/tags" Target="../tags/tag138.xml"/><Relationship Id="rId11" Type="http://schemas.openxmlformats.org/officeDocument/2006/relationships/tags" Target="../tags/tag143.xml"/><Relationship Id="rId5" Type="http://schemas.openxmlformats.org/officeDocument/2006/relationships/tags" Target="../tags/tag137.xml"/><Relationship Id="rId15" Type="http://schemas.openxmlformats.org/officeDocument/2006/relationships/tags" Target="../tags/tag147.xml"/><Relationship Id="rId10" Type="http://schemas.openxmlformats.org/officeDocument/2006/relationships/tags" Target="../tags/tag142.xml"/><Relationship Id="rId19" Type="http://schemas.openxmlformats.org/officeDocument/2006/relationships/slideMaster" Target="../slideMasters/slideMaster1.xml"/><Relationship Id="rId4" Type="http://schemas.openxmlformats.org/officeDocument/2006/relationships/tags" Target="../tags/tag136.xml"/><Relationship Id="rId9" Type="http://schemas.openxmlformats.org/officeDocument/2006/relationships/tags" Target="../tags/tag141.xml"/><Relationship Id="rId14" Type="http://schemas.openxmlformats.org/officeDocument/2006/relationships/tags" Target="../tags/tag146.xml"/></Relationships>
</file>

<file path=ppt/slideLayouts/_rels/slideLayout12.xml.rels><?xml version="1.0" encoding="UTF-8" standalone="yes"?>
<Relationships xmlns="http://schemas.openxmlformats.org/package/2006/relationships"><Relationship Id="rId8" Type="http://schemas.openxmlformats.org/officeDocument/2006/relationships/tags" Target="../tags/tag158.xml"/><Relationship Id="rId3" Type="http://schemas.openxmlformats.org/officeDocument/2006/relationships/tags" Target="../tags/tag153.xml"/><Relationship Id="rId7" Type="http://schemas.openxmlformats.org/officeDocument/2006/relationships/tags" Target="../tags/tag157.xml"/><Relationship Id="rId2" Type="http://schemas.openxmlformats.org/officeDocument/2006/relationships/tags" Target="../tags/tag152.xml"/><Relationship Id="rId1" Type="http://schemas.openxmlformats.org/officeDocument/2006/relationships/tags" Target="../tags/tag151.xml"/><Relationship Id="rId6" Type="http://schemas.openxmlformats.org/officeDocument/2006/relationships/tags" Target="../tags/tag156.xml"/><Relationship Id="rId5" Type="http://schemas.openxmlformats.org/officeDocument/2006/relationships/tags" Target="../tags/tag155.xml"/><Relationship Id="rId10" Type="http://schemas.openxmlformats.org/officeDocument/2006/relationships/slideMaster" Target="../slideMasters/slideMaster1.xml"/><Relationship Id="rId4" Type="http://schemas.openxmlformats.org/officeDocument/2006/relationships/tags" Target="../tags/tag154.xml"/><Relationship Id="rId9" Type="http://schemas.openxmlformats.org/officeDocument/2006/relationships/tags" Target="../tags/tag159.xml"/></Relationships>
</file>

<file path=ppt/slideLayouts/_rels/slideLayout13.xml.rels><?xml version="1.0" encoding="UTF-8" standalone="yes"?>
<Relationships xmlns="http://schemas.openxmlformats.org/package/2006/relationships"><Relationship Id="rId8" Type="http://schemas.openxmlformats.org/officeDocument/2006/relationships/tags" Target="../tags/tag167.xml"/><Relationship Id="rId3" Type="http://schemas.openxmlformats.org/officeDocument/2006/relationships/tags" Target="../tags/tag162.xml"/><Relationship Id="rId7" Type="http://schemas.openxmlformats.org/officeDocument/2006/relationships/tags" Target="../tags/tag166.xml"/><Relationship Id="rId12" Type="http://schemas.openxmlformats.org/officeDocument/2006/relationships/slideMaster" Target="../slideMasters/slideMaster1.xml"/><Relationship Id="rId2" Type="http://schemas.openxmlformats.org/officeDocument/2006/relationships/tags" Target="../tags/tag161.xml"/><Relationship Id="rId1" Type="http://schemas.openxmlformats.org/officeDocument/2006/relationships/tags" Target="../tags/tag160.xml"/><Relationship Id="rId6" Type="http://schemas.openxmlformats.org/officeDocument/2006/relationships/tags" Target="../tags/tag165.xml"/><Relationship Id="rId11" Type="http://schemas.openxmlformats.org/officeDocument/2006/relationships/tags" Target="../tags/tag170.xml"/><Relationship Id="rId5" Type="http://schemas.openxmlformats.org/officeDocument/2006/relationships/tags" Target="../tags/tag164.xml"/><Relationship Id="rId10" Type="http://schemas.openxmlformats.org/officeDocument/2006/relationships/tags" Target="../tags/tag169.xml"/><Relationship Id="rId4" Type="http://schemas.openxmlformats.org/officeDocument/2006/relationships/tags" Target="../tags/tag163.xml"/><Relationship Id="rId9" Type="http://schemas.openxmlformats.org/officeDocument/2006/relationships/tags" Target="../tags/tag168.xml"/></Relationships>
</file>

<file path=ppt/slideLayouts/_rels/slideLayout14.xml.rels><?xml version="1.0" encoding="UTF-8" standalone="yes"?>
<Relationships xmlns="http://schemas.openxmlformats.org/package/2006/relationships"><Relationship Id="rId8" Type="http://schemas.openxmlformats.org/officeDocument/2006/relationships/tags" Target="../tags/tag178.xml"/><Relationship Id="rId13" Type="http://schemas.openxmlformats.org/officeDocument/2006/relationships/slideMaster" Target="../slideMasters/slideMaster1.xml"/><Relationship Id="rId3" Type="http://schemas.openxmlformats.org/officeDocument/2006/relationships/tags" Target="../tags/tag173.xml"/><Relationship Id="rId7" Type="http://schemas.openxmlformats.org/officeDocument/2006/relationships/tags" Target="../tags/tag177.xml"/><Relationship Id="rId12" Type="http://schemas.openxmlformats.org/officeDocument/2006/relationships/tags" Target="../tags/tag182.xml"/><Relationship Id="rId2" Type="http://schemas.openxmlformats.org/officeDocument/2006/relationships/tags" Target="../tags/tag172.xml"/><Relationship Id="rId1" Type="http://schemas.openxmlformats.org/officeDocument/2006/relationships/tags" Target="../tags/tag171.xml"/><Relationship Id="rId6" Type="http://schemas.openxmlformats.org/officeDocument/2006/relationships/tags" Target="../tags/tag176.xml"/><Relationship Id="rId11" Type="http://schemas.openxmlformats.org/officeDocument/2006/relationships/tags" Target="../tags/tag181.xml"/><Relationship Id="rId5" Type="http://schemas.openxmlformats.org/officeDocument/2006/relationships/tags" Target="../tags/tag175.xml"/><Relationship Id="rId10" Type="http://schemas.openxmlformats.org/officeDocument/2006/relationships/tags" Target="../tags/tag180.xml"/><Relationship Id="rId4" Type="http://schemas.openxmlformats.org/officeDocument/2006/relationships/tags" Target="../tags/tag174.xml"/><Relationship Id="rId9" Type="http://schemas.openxmlformats.org/officeDocument/2006/relationships/tags" Target="../tags/tag179.xml"/></Relationships>
</file>

<file path=ppt/slideLayouts/_rels/slideLayout15.xml.rels><?xml version="1.0" encoding="UTF-8" standalone="yes"?>
<Relationships xmlns="http://schemas.openxmlformats.org/package/2006/relationships"><Relationship Id="rId8" Type="http://schemas.openxmlformats.org/officeDocument/2006/relationships/tags" Target="../tags/tag190.xml"/><Relationship Id="rId13" Type="http://schemas.openxmlformats.org/officeDocument/2006/relationships/slideMaster" Target="../slideMasters/slideMaster1.xml"/><Relationship Id="rId3" Type="http://schemas.openxmlformats.org/officeDocument/2006/relationships/tags" Target="../tags/tag185.xml"/><Relationship Id="rId7" Type="http://schemas.openxmlformats.org/officeDocument/2006/relationships/tags" Target="../tags/tag189.xml"/><Relationship Id="rId12" Type="http://schemas.openxmlformats.org/officeDocument/2006/relationships/tags" Target="../tags/tag194.xml"/><Relationship Id="rId2" Type="http://schemas.openxmlformats.org/officeDocument/2006/relationships/tags" Target="../tags/tag184.xml"/><Relationship Id="rId1" Type="http://schemas.openxmlformats.org/officeDocument/2006/relationships/tags" Target="../tags/tag183.xml"/><Relationship Id="rId6" Type="http://schemas.openxmlformats.org/officeDocument/2006/relationships/tags" Target="../tags/tag188.xml"/><Relationship Id="rId11" Type="http://schemas.openxmlformats.org/officeDocument/2006/relationships/tags" Target="../tags/tag193.xml"/><Relationship Id="rId5" Type="http://schemas.openxmlformats.org/officeDocument/2006/relationships/tags" Target="../tags/tag187.xml"/><Relationship Id="rId10" Type="http://schemas.openxmlformats.org/officeDocument/2006/relationships/tags" Target="../tags/tag192.xml"/><Relationship Id="rId4" Type="http://schemas.openxmlformats.org/officeDocument/2006/relationships/tags" Target="../tags/tag186.xml"/><Relationship Id="rId9" Type="http://schemas.openxmlformats.org/officeDocument/2006/relationships/tags" Target="../tags/tag191.xml"/></Relationships>
</file>

<file path=ppt/slideLayouts/_rels/slideLayout16.xml.rels><?xml version="1.0" encoding="UTF-8" standalone="yes"?>
<Relationships xmlns="http://schemas.openxmlformats.org/package/2006/relationships"><Relationship Id="rId8" Type="http://schemas.openxmlformats.org/officeDocument/2006/relationships/tags" Target="../tags/tag202.xml"/><Relationship Id="rId13" Type="http://schemas.openxmlformats.org/officeDocument/2006/relationships/slideMaster" Target="../slideMasters/slideMaster1.xml"/><Relationship Id="rId3" Type="http://schemas.openxmlformats.org/officeDocument/2006/relationships/tags" Target="../tags/tag197.xml"/><Relationship Id="rId7" Type="http://schemas.openxmlformats.org/officeDocument/2006/relationships/tags" Target="../tags/tag201.xml"/><Relationship Id="rId12" Type="http://schemas.openxmlformats.org/officeDocument/2006/relationships/tags" Target="../tags/tag206.xml"/><Relationship Id="rId2" Type="http://schemas.openxmlformats.org/officeDocument/2006/relationships/tags" Target="../tags/tag196.xml"/><Relationship Id="rId1" Type="http://schemas.openxmlformats.org/officeDocument/2006/relationships/tags" Target="../tags/tag195.xml"/><Relationship Id="rId6" Type="http://schemas.openxmlformats.org/officeDocument/2006/relationships/tags" Target="../tags/tag200.xml"/><Relationship Id="rId11" Type="http://schemas.openxmlformats.org/officeDocument/2006/relationships/tags" Target="../tags/tag205.xml"/><Relationship Id="rId5" Type="http://schemas.openxmlformats.org/officeDocument/2006/relationships/tags" Target="../tags/tag199.xml"/><Relationship Id="rId10" Type="http://schemas.openxmlformats.org/officeDocument/2006/relationships/tags" Target="../tags/tag204.xml"/><Relationship Id="rId4" Type="http://schemas.openxmlformats.org/officeDocument/2006/relationships/tags" Target="../tags/tag198.xml"/><Relationship Id="rId9" Type="http://schemas.openxmlformats.org/officeDocument/2006/relationships/tags" Target="../tags/tag203.xml"/></Relationships>
</file>

<file path=ppt/slideLayouts/_rels/slideLayout17.xml.rels><?xml version="1.0" encoding="UTF-8" standalone="yes"?>
<Relationships xmlns="http://schemas.openxmlformats.org/package/2006/relationships"><Relationship Id="rId8" Type="http://schemas.openxmlformats.org/officeDocument/2006/relationships/tags" Target="../tags/tag214.xml"/><Relationship Id="rId13" Type="http://schemas.openxmlformats.org/officeDocument/2006/relationships/tags" Target="../tags/tag219.xml"/><Relationship Id="rId3" Type="http://schemas.openxmlformats.org/officeDocument/2006/relationships/tags" Target="../tags/tag209.xml"/><Relationship Id="rId7" Type="http://schemas.openxmlformats.org/officeDocument/2006/relationships/tags" Target="../tags/tag213.xml"/><Relationship Id="rId12" Type="http://schemas.openxmlformats.org/officeDocument/2006/relationships/tags" Target="../tags/tag218.xml"/><Relationship Id="rId2" Type="http://schemas.openxmlformats.org/officeDocument/2006/relationships/tags" Target="../tags/tag208.xml"/><Relationship Id="rId1" Type="http://schemas.openxmlformats.org/officeDocument/2006/relationships/tags" Target="../tags/tag207.xml"/><Relationship Id="rId6" Type="http://schemas.openxmlformats.org/officeDocument/2006/relationships/tags" Target="../tags/tag212.xml"/><Relationship Id="rId11" Type="http://schemas.openxmlformats.org/officeDocument/2006/relationships/tags" Target="../tags/tag217.xml"/><Relationship Id="rId5" Type="http://schemas.openxmlformats.org/officeDocument/2006/relationships/tags" Target="../tags/tag211.xml"/><Relationship Id="rId10" Type="http://schemas.openxmlformats.org/officeDocument/2006/relationships/tags" Target="../tags/tag216.xml"/><Relationship Id="rId4" Type="http://schemas.openxmlformats.org/officeDocument/2006/relationships/tags" Target="../tags/tag210.xml"/><Relationship Id="rId9" Type="http://schemas.openxmlformats.org/officeDocument/2006/relationships/tags" Target="../tags/tag215.xml"/><Relationship Id="rId14"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8" Type="http://schemas.openxmlformats.org/officeDocument/2006/relationships/tags" Target="../tags/tag227.xml"/><Relationship Id="rId3" Type="http://schemas.openxmlformats.org/officeDocument/2006/relationships/tags" Target="../tags/tag222.xml"/><Relationship Id="rId7" Type="http://schemas.openxmlformats.org/officeDocument/2006/relationships/tags" Target="../tags/tag226.xml"/><Relationship Id="rId2" Type="http://schemas.openxmlformats.org/officeDocument/2006/relationships/tags" Target="../tags/tag221.xml"/><Relationship Id="rId1" Type="http://schemas.openxmlformats.org/officeDocument/2006/relationships/tags" Target="../tags/tag220.xml"/><Relationship Id="rId6" Type="http://schemas.openxmlformats.org/officeDocument/2006/relationships/tags" Target="../tags/tag225.xml"/><Relationship Id="rId5" Type="http://schemas.openxmlformats.org/officeDocument/2006/relationships/tags" Target="../tags/tag224.xml"/><Relationship Id="rId10" Type="http://schemas.openxmlformats.org/officeDocument/2006/relationships/slideMaster" Target="../slideMasters/slideMaster1.xml"/><Relationship Id="rId4" Type="http://schemas.openxmlformats.org/officeDocument/2006/relationships/tags" Target="../tags/tag223.xml"/><Relationship Id="rId9" Type="http://schemas.openxmlformats.org/officeDocument/2006/relationships/tags" Target="../tags/tag228.xml"/></Relationships>
</file>

<file path=ppt/slideLayouts/_rels/slideLayout19.xml.rels><?xml version="1.0" encoding="UTF-8" standalone="yes"?>
<Relationships xmlns="http://schemas.openxmlformats.org/package/2006/relationships"><Relationship Id="rId13" Type="http://schemas.openxmlformats.org/officeDocument/2006/relationships/tags" Target="../tags/tag241.xml"/><Relationship Id="rId18" Type="http://schemas.openxmlformats.org/officeDocument/2006/relationships/tags" Target="../tags/tag246.xml"/><Relationship Id="rId26" Type="http://schemas.openxmlformats.org/officeDocument/2006/relationships/tags" Target="../tags/tag254.xml"/><Relationship Id="rId39" Type="http://schemas.openxmlformats.org/officeDocument/2006/relationships/tags" Target="../tags/tag267.xml"/><Relationship Id="rId21" Type="http://schemas.openxmlformats.org/officeDocument/2006/relationships/tags" Target="../tags/tag249.xml"/><Relationship Id="rId34" Type="http://schemas.openxmlformats.org/officeDocument/2006/relationships/tags" Target="../tags/tag262.xml"/><Relationship Id="rId7" Type="http://schemas.openxmlformats.org/officeDocument/2006/relationships/tags" Target="../tags/tag235.xml"/><Relationship Id="rId2" Type="http://schemas.openxmlformats.org/officeDocument/2006/relationships/tags" Target="../tags/tag230.xml"/><Relationship Id="rId16" Type="http://schemas.openxmlformats.org/officeDocument/2006/relationships/tags" Target="../tags/tag244.xml"/><Relationship Id="rId20" Type="http://schemas.openxmlformats.org/officeDocument/2006/relationships/tags" Target="../tags/tag248.xml"/><Relationship Id="rId29" Type="http://schemas.openxmlformats.org/officeDocument/2006/relationships/tags" Target="../tags/tag257.xml"/><Relationship Id="rId41" Type="http://schemas.openxmlformats.org/officeDocument/2006/relationships/slideMaster" Target="../slideMasters/slideMaster1.xml"/><Relationship Id="rId1" Type="http://schemas.openxmlformats.org/officeDocument/2006/relationships/tags" Target="../tags/tag229.xml"/><Relationship Id="rId6" Type="http://schemas.openxmlformats.org/officeDocument/2006/relationships/tags" Target="../tags/tag234.xml"/><Relationship Id="rId11" Type="http://schemas.openxmlformats.org/officeDocument/2006/relationships/tags" Target="../tags/tag239.xml"/><Relationship Id="rId24" Type="http://schemas.openxmlformats.org/officeDocument/2006/relationships/tags" Target="../tags/tag252.xml"/><Relationship Id="rId32" Type="http://schemas.openxmlformats.org/officeDocument/2006/relationships/tags" Target="../tags/tag260.xml"/><Relationship Id="rId37" Type="http://schemas.openxmlformats.org/officeDocument/2006/relationships/tags" Target="../tags/tag265.xml"/><Relationship Id="rId40" Type="http://schemas.openxmlformats.org/officeDocument/2006/relationships/tags" Target="../tags/tag268.xml"/><Relationship Id="rId5" Type="http://schemas.openxmlformats.org/officeDocument/2006/relationships/tags" Target="../tags/tag233.xml"/><Relationship Id="rId15" Type="http://schemas.openxmlformats.org/officeDocument/2006/relationships/tags" Target="../tags/tag243.xml"/><Relationship Id="rId23" Type="http://schemas.openxmlformats.org/officeDocument/2006/relationships/tags" Target="../tags/tag251.xml"/><Relationship Id="rId28" Type="http://schemas.openxmlformats.org/officeDocument/2006/relationships/tags" Target="../tags/tag256.xml"/><Relationship Id="rId36" Type="http://schemas.openxmlformats.org/officeDocument/2006/relationships/tags" Target="../tags/tag264.xml"/><Relationship Id="rId10" Type="http://schemas.openxmlformats.org/officeDocument/2006/relationships/tags" Target="../tags/tag238.xml"/><Relationship Id="rId19" Type="http://schemas.openxmlformats.org/officeDocument/2006/relationships/tags" Target="../tags/tag247.xml"/><Relationship Id="rId31" Type="http://schemas.openxmlformats.org/officeDocument/2006/relationships/tags" Target="../tags/tag259.xml"/><Relationship Id="rId4" Type="http://schemas.openxmlformats.org/officeDocument/2006/relationships/tags" Target="../tags/tag232.xml"/><Relationship Id="rId9" Type="http://schemas.openxmlformats.org/officeDocument/2006/relationships/tags" Target="../tags/tag237.xml"/><Relationship Id="rId14" Type="http://schemas.openxmlformats.org/officeDocument/2006/relationships/tags" Target="../tags/tag242.xml"/><Relationship Id="rId22" Type="http://schemas.openxmlformats.org/officeDocument/2006/relationships/tags" Target="../tags/tag250.xml"/><Relationship Id="rId27" Type="http://schemas.openxmlformats.org/officeDocument/2006/relationships/tags" Target="../tags/tag255.xml"/><Relationship Id="rId30" Type="http://schemas.openxmlformats.org/officeDocument/2006/relationships/tags" Target="../tags/tag258.xml"/><Relationship Id="rId35" Type="http://schemas.openxmlformats.org/officeDocument/2006/relationships/tags" Target="../tags/tag263.xml"/><Relationship Id="rId8" Type="http://schemas.openxmlformats.org/officeDocument/2006/relationships/tags" Target="../tags/tag236.xml"/><Relationship Id="rId3" Type="http://schemas.openxmlformats.org/officeDocument/2006/relationships/tags" Target="../tags/tag231.xml"/><Relationship Id="rId12" Type="http://schemas.openxmlformats.org/officeDocument/2006/relationships/tags" Target="../tags/tag240.xml"/><Relationship Id="rId17" Type="http://schemas.openxmlformats.org/officeDocument/2006/relationships/tags" Target="../tags/tag245.xml"/><Relationship Id="rId25" Type="http://schemas.openxmlformats.org/officeDocument/2006/relationships/tags" Target="../tags/tag253.xml"/><Relationship Id="rId33" Type="http://schemas.openxmlformats.org/officeDocument/2006/relationships/tags" Target="../tags/tag261.xml"/><Relationship Id="rId38" Type="http://schemas.openxmlformats.org/officeDocument/2006/relationships/tags" Target="../tags/tag266.xml"/></Relationships>
</file>

<file path=ppt/slideLayouts/_rels/slideLayout2.xml.rels><?xml version="1.0" encoding="UTF-8" standalone="yes"?>
<Relationships xmlns="http://schemas.openxmlformats.org/package/2006/relationships"><Relationship Id="rId8" Type="http://schemas.openxmlformats.org/officeDocument/2006/relationships/tags" Target="../tags/tag33.xml"/><Relationship Id="rId3" Type="http://schemas.openxmlformats.org/officeDocument/2006/relationships/tags" Target="../tags/tag28.xml"/><Relationship Id="rId7" Type="http://schemas.openxmlformats.org/officeDocument/2006/relationships/tags" Target="../tags/tag32.xml"/><Relationship Id="rId12" Type="http://schemas.openxmlformats.org/officeDocument/2006/relationships/slideMaster" Target="../slideMasters/slideMaster1.xml"/><Relationship Id="rId2" Type="http://schemas.openxmlformats.org/officeDocument/2006/relationships/tags" Target="../tags/tag27.xml"/><Relationship Id="rId1" Type="http://schemas.openxmlformats.org/officeDocument/2006/relationships/tags" Target="../tags/tag26.xml"/><Relationship Id="rId6" Type="http://schemas.openxmlformats.org/officeDocument/2006/relationships/tags" Target="../tags/tag31.xml"/><Relationship Id="rId11" Type="http://schemas.openxmlformats.org/officeDocument/2006/relationships/tags" Target="../tags/tag36.xml"/><Relationship Id="rId5" Type="http://schemas.openxmlformats.org/officeDocument/2006/relationships/tags" Target="../tags/tag30.xml"/><Relationship Id="rId10" Type="http://schemas.openxmlformats.org/officeDocument/2006/relationships/tags" Target="../tags/tag35.xml"/><Relationship Id="rId4" Type="http://schemas.openxmlformats.org/officeDocument/2006/relationships/tags" Target="../tags/tag29.xml"/><Relationship Id="rId9" Type="http://schemas.openxmlformats.org/officeDocument/2006/relationships/tags" Target="../tags/tag34.xml"/></Relationships>
</file>

<file path=ppt/slideLayouts/_rels/slideLayout20.xml.rels><?xml version="1.0" encoding="UTF-8" standalone="yes"?>
<Relationships xmlns="http://schemas.openxmlformats.org/package/2006/relationships"><Relationship Id="rId8" Type="http://schemas.openxmlformats.org/officeDocument/2006/relationships/tags" Target="../tags/tag276.xml"/><Relationship Id="rId13" Type="http://schemas.openxmlformats.org/officeDocument/2006/relationships/tags" Target="../tags/tag281.xml"/><Relationship Id="rId18" Type="http://schemas.openxmlformats.org/officeDocument/2006/relationships/tags" Target="../tags/tag286.xml"/><Relationship Id="rId3" Type="http://schemas.openxmlformats.org/officeDocument/2006/relationships/tags" Target="../tags/tag271.xml"/><Relationship Id="rId7" Type="http://schemas.openxmlformats.org/officeDocument/2006/relationships/tags" Target="../tags/tag275.xml"/><Relationship Id="rId12" Type="http://schemas.openxmlformats.org/officeDocument/2006/relationships/tags" Target="../tags/tag280.xml"/><Relationship Id="rId17" Type="http://schemas.openxmlformats.org/officeDocument/2006/relationships/tags" Target="../tags/tag285.xml"/><Relationship Id="rId2" Type="http://schemas.openxmlformats.org/officeDocument/2006/relationships/tags" Target="../tags/tag270.xml"/><Relationship Id="rId16" Type="http://schemas.openxmlformats.org/officeDocument/2006/relationships/tags" Target="../tags/tag284.xml"/><Relationship Id="rId20" Type="http://schemas.openxmlformats.org/officeDocument/2006/relationships/slideMaster" Target="../slideMasters/slideMaster1.xml"/><Relationship Id="rId1" Type="http://schemas.openxmlformats.org/officeDocument/2006/relationships/tags" Target="../tags/tag269.xml"/><Relationship Id="rId6" Type="http://schemas.openxmlformats.org/officeDocument/2006/relationships/tags" Target="../tags/tag274.xml"/><Relationship Id="rId11" Type="http://schemas.openxmlformats.org/officeDocument/2006/relationships/tags" Target="../tags/tag279.xml"/><Relationship Id="rId5" Type="http://schemas.openxmlformats.org/officeDocument/2006/relationships/tags" Target="../tags/tag273.xml"/><Relationship Id="rId15" Type="http://schemas.openxmlformats.org/officeDocument/2006/relationships/tags" Target="../tags/tag283.xml"/><Relationship Id="rId10" Type="http://schemas.openxmlformats.org/officeDocument/2006/relationships/tags" Target="../tags/tag278.xml"/><Relationship Id="rId19" Type="http://schemas.openxmlformats.org/officeDocument/2006/relationships/tags" Target="../tags/tag287.xml"/><Relationship Id="rId4" Type="http://schemas.openxmlformats.org/officeDocument/2006/relationships/tags" Target="../tags/tag272.xml"/><Relationship Id="rId9" Type="http://schemas.openxmlformats.org/officeDocument/2006/relationships/tags" Target="../tags/tag277.xml"/><Relationship Id="rId14" Type="http://schemas.openxmlformats.org/officeDocument/2006/relationships/tags" Target="../tags/tag282.xml"/></Relationships>
</file>

<file path=ppt/slideLayouts/_rels/slideLayout3.xml.rels><?xml version="1.0" encoding="UTF-8" standalone="yes"?>
<Relationships xmlns="http://schemas.openxmlformats.org/package/2006/relationships"><Relationship Id="rId8" Type="http://schemas.openxmlformats.org/officeDocument/2006/relationships/tags" Target="../tags/tag44.xml"/><Relationship Id="rId13" Type="http://schemas.openxmlformats.org/officeDocument/2006/relationships/tags" Target="../tags/tag49.xml"/><Relationship Id="rId18" Type="http://schemas.openxmlformats.org/officeDocument/2006/relationships/slideMaster" Target="../slideMasters/slideMaster1.xml"/><Relationship Id="rId3" Type="http://schemas.openxmlformats.org/officeDocument/2006/relationships/tags" Target="../tags/tag39.xml"/><Relationship Id="rId7" Type="http://schemas.openxmlformats.org/officeDocument/2006/relationships/tags" Target="../tags/tag43.xml"/><Relationship Id="rId12" Type="http://schemas.openxmlformats.org/officeDocument/2006/relationships/tags" Target="../tags/tag48.xml"/><Relationship Id="rId17" Type="http://schemas.openxmlformats.org/officeDocument/2006/relationships/tags" Target="../tags/tag53.xml"/><Relationship Id="rId2" Type="http://schemas.openxmlformats.org/officeDocument/2006/relationships/tags" Target="../tags/tag38.xml"/><Relationship Id="rId16" Type="http://schemas.openxmlformats.org/officeDocument/2006/relationships/tags" Target="../tags/tag52.xml"/><Relationship Id="rId1" Type="http://schemas.openxmlformats.org/officeDocument/2006/relationships/tags" Target="../tags/tag37.xml"/><Relationship Id="rId6" Type="http://schemas.openxmlformats.org/officeDocument/2006/relationships/tags" Target="../tags/tag42.xml"/><Relationship Id="rId11" Type="http://schemas.openxmlformats.org/officeDocument/2006/relationships/tags" Target="../tags/tag47.xml"/><Relationship Id="rId5" Type="http://schemas.openxmlformats.org/officeDocument/2006/relationships/tags" Target="../tags/tag41.xml"/><Relationship Id="rId15" Type="http://schemas.openxmlformats.org/officeDocument/2006/relationships/tags" Target="../tags/tag51.xml"/><Relationship Id="rId10" Type="http://schemas.openxmlformats.org/officeDocument/2006/relationships/tags" Target="../tags/tag46.xml"/><Relationship Id="rId4" Type="http://schemas.openxmlformats.org/officeDocument/2006/relationships/tags" Target="../tags/tag40.xml"/><Relationship Id="rId9" Type="http://schemas.openxmlformats.org/officeDocument/2006/relationships/tags" Target="../tags/tag45.xml"/><Relationship Id="rId14" Type="http://schemas.openxmlformats.org/officeDocument/2006/relationships/tags" Target="../tags/tag50.xml"/></Relationships>
</file>

<file path=ppt/slideLayouts/_rels/slideLayout4.xml.rels><?xml version="1.0" encoding="UTF-8" standalone="yes"?>
<Relationships xmlns="http://schemas.openxmlformats.org/package/2006/relationships"><Relationship Id="rId8" Type="http://schemas.openxmlformats.org/officeDocument/2006/relationships/tags" Target="../tags/tag61.xml"/><Relationship Id="rId13" Type="http://schemas.openxmlformats.org/officeDocument/2006/relationships/slideMaster" Target="../slideMasters/slideMaster1.xml"/><Relationship Id="rId3" Type="http://schemas.openxmlformats.org/officeDocument/2006/relationships/tags" Target="../tags/tag56.xml"/><Relationship Id="rId7" Type="http://schemas.openxmlformats.org/officeDocument/2006/relationships/tags" Target="../tags/tag60.xml"/><Relationship Id="rId12" Type="http://schemas.openxmlformats.org/officeDocument/2006/relationships/tags" Target="../tags/tag65.xml"/><Relationship Id="rId2" Type="http://schemas.openxmlformats.org/officeDocument/2006/relationships/tags" Target="../tags/tag55.xml"/><Relationship Id="rId1" Type="http://schemas.openxmlformats.org/officeDocument/2006/relationships/tags" Target="../tags/tag54.xml"/><Relationship Id="rId6" Type="http://schemas.openxmlformats.org/officeDocument/2006/relationships/tags" Target="../tags/tag59.xml"/><Relationship Id="rId11" Type="http://schemas.openxmlformats.org/officeDocument/2006/relationships/tags" Target="../tags/tag64.xml"/><Relationship Id="rId5" Type="http://schemas.openxmlformats.org/officeDocument/2006/relationships/tags" Target="../tags/tag58.xml"/><Relationship Id="rId10" Type="http://schemas.openxmlformats.org/officeDocument/2006/relationships/tags" Target="../tags/tag63.xml"/><Relationship Id="rId4" Type="http://schemas.openxmlformats.org/officeDocument/2006/relationships/tags" Target="../tags/tag57.xml"/><Relationship Id="rId9" Type="http://schemas.openxmlformats.org/officeDocument/2006/relationships/tags" Target="../tags/tag62.xml"/></Relationships>
</file>

<file path=ppt/slideLayouts/_rels/slideLayout5.xml.rels><?xml version="1.0" encoding="UTF-8" standalone="yes"?>
<Relationships xmlns="http://schemas.openxmlformats.org/package/2006/relationships"><Relationship Id="rId8" Type="http://schemas.openxmlformats.org/officeDocument/2006/relationships/tags" Target="../tags/tag73.xml"/><Relationship Id="rId13" Type="http://schemas.openxmlformats.org/officeDocument/2006/relationships/tags" Target="../tags/tag78.xml"/><Relationship Id="rId3" Type="http://schemas.openxmlformats.org/officeDocument/2006/relationships/tags" Target="../tags/tag68.xml"/><Relationship Id="rId7" Type="http://schemas.openxmlformats.org/officeDocument/2006/relationships/tags" Target="../tags/tag72.xml"/><Relationship Id="rId12" Type="http://schemas.openxmlformats.org/officeDocument/2006/relationships/tags" Target="../tags/tag77.xml"/><Relationship Id="rId2" Type="http://schemas.openxmlformats.org/officeDocument/2006/relationships/tags" Target="../tags/tag67.xml"/><Relationship Id="rId1" Type="http://schemas.openxmlformats.org/officeDocument/2006/relationships/tags" Target="../tags/tag66.xml"/><Relationship Id="rId6" Type="http://schemas.openxmlformats.org/officeDocument/2006/relationships/tags" Target="../tags/tag71.xml"/><Relationship Id="rId11" Type="http://schemas.openxmlformats.org/officeDocument/2006/relationships/tags" Target="../tags/tag76.xml"/><Relationship Id="rId5" Type="http://schemas.openxmlformats.org/officeDocument/2006/relationships/tags" Target="../tags/tag70.xml"/><Relationship Id="rId15" Type="http://schemas.openxmlformats.org/officeDocument/2006/relationships/slideMaster" Target="../slideMasters/slideMaster1.xml"/><Relationship Id="rId10" Type="http://schemas.openxmlformats.org/officeDocument/2006/relationships/tags" Target="../tags/tag75.xml"/><Relationship Id="rId4" Type="http://schemas.openxmlformats.org/officeDocument/2006/relationships/tags" Target="../tags/tag69.xml"/><Relationship Id="rId9" Type="http://schemas.openxmlformats.org/officeDocument/2006/relationships/tags" Target="../tags/tag74.xml"/><Relationship Id="rId14" Type="http://schemas.openxmlformats.org/officeDocument/2006/relationships/tags" Target="../tags/tag79.xml"/></Relationships>
</file>

<file path=ppt/slideLayouts/_rels/slideLayout6.xml.rels><?xml version="1.0" encoding="UTF-8" standalone="yes"?>
<Relationships xmlns="http://schemas.openxmlformats.org/package/2006/relationships"><Relationship Id="rId8" Type="http://schemas.openxmlformats.org/officeDocument/2006/relationships/tags" Target="../tags/tag87.xml"/><Relationship Id="rId13" Type="http://schemas.openxmlformats.org/officeDocument/2006/relationships/tags" Target="../tags/tag92.xml"/><Relationship Id="rId3" Type="http://schemas.openxmlformats.org/officeDocument/2006/relationships/tags" Target="../tags/tag82.xml"/><Relationship Id="rId7" Type="http://schemas.openxmlformats.org/officeDocument/2006/relationships/tags" Target="../tags/tag86.xml"/><Relationship Id="rId12" Type="http://schemas.openxmlformats.org/officeDocument/2006/relationships/tags" Target="../tags/tag91.xml"/><Relationship Id="rId2" Type="http://schemas.openxmlformats.org/officeDocument/2006/relationships/tags" Target="../tags/tag81.xml"/><Relationship Id="rId16" Type="http://schemas.openxmlformats.org/officeDocument/2006/relationships/slideMaster" Target="../slideMasters/slideMaster1.xml"/><Relationship Id="rId1" Type="http://schemas.openxmlformats.org/officeDocument/2006/relationships/tags" Target="../tags/tag80.xml"/><Relationship Id="rId6" Type="http://schemas.openxmlformats.org/officeDocument/2006/relationships/tags" Target="../tags/tag85.xml"/><Relationship Id="rId11" Type="http://schemas.openxmlformats.org/officeDocument/2006/relationships/tags" Target="../tags/tag90.xml"/><Relationship Id="rId5" Type="http://schemas.openxmlformats.org/officeDocument/2006/relationships/tags" Target="../tags/tag84.xml"/><Relationship Id="rId15" Type="http://schemas.openxmlformats.org/officeDocument/2006/relationships/tags" Target="../tags/tag94.xml"/><Relationship Id="rId10" Type="http://schemas.openxmlformats.org/officeDocument/2006/relationships/tags" Target="../tags/tag89.xml"/><Relationship Id="rId4" Type="http://schemas.openxmlformats.org/officeDocument/2006/relationships/tags" Target="../tags/tag83.xml"/><Relationship Id="rId9" Type="http://schemas.openxmlformats.org/officeDocument/2006/relationships/tags" Target="../tags/tag88.xml"/><Relationship Id="rId14" Type="http://schemas.openxmlformats.org/officeDocument/2006/relationships/tags" Target="../tags/tag93.xml"/></Relationships>
</file>

<file path=ppt/slideLayouts/_rels/slideLayout7.xml.rels><?xml version="1.0" encoding="UTF-8" standalone="yes"?>
<Relationships xmlns="http://schemas.openxmlformats.org/package/2006/relationships"><Relationship Id="rId3" Type="http://schemas.openxmlformats.org/officeDocument/2006/relationships/tags" Target="../tags/tag97.xml"/><Relationship Id="rId2" Type="http://schemas.openxmlformats.org/officeDocument/2006/relationships/tags" Target="../tags/tag96.xml"/><Relationship Id="rId1" Type="http://schemas.openxmlformats.org/officeDocument/2006/relationships/tags" Target="../tags/tag95.xml"/><Relationship Id="rId4"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8" Type="http://schemas.openxmlformats.org/officeDocument/2006/relationships/tags" Target="../tags/tag105.xml"/><Relationship Id="rId13" Type="http://schemas.openxmlformats.org/officeDocument/2006/relationships/slideMaster" Target="../slideMasters/slideMaster1.xml"/><Relationship Id="rId3" Type="http://schemas.openxmlformats.org/officeDocument/2006/relationships/tags" Target="../tags/tag100.xml"/><Relationship Id="rId7" Type="http://schemas.openxmlformats.org/officeDocument/2006/relationships/tags" Target="../tags/tag104.xml"/><Relationship Id="rId12" Type="http://schemas.openxmlformats.org/officeDocument/2006/relationships/tags" Target="../tags/tag109.xml"/><Relationship Id="rId2" Type="http://schemas.openxmlformats.org/officeDocument/2006/relationships/tags" Target="../tags/tag99.xml"/><Relationship Id="rId1" Type="http://schemas.openxmlformats.org/officeDocument/2006/relationships/tags" Target="../tags/tag98.xml"/><Relationship Id="rId6" Type="http://schemas.openxmlformats.org/officeDocument/2006/relationships/tags" Target="../tags/tag103.xml"/><Relationship Id="rId11" Type="http://schemas.openxmlformats.org/officeDocument/2006/relationships/tags" Target="../tags/tag108.xml"/><Relationship Id="rId5" Type="http://schemas.openxmlformats.org/officeDocument/2006/relationships/tags" Target="../tags/tag102.xml"/><Relationship Id="rId10" Type="http://schemas.openxmlformats.org/officeDocument/2006/relationships/tags" Target="../tags/tag107.xml"/><Relationship Id="rId4" Type="http://schemas.openxmlformats.org/officeDocument/2006/relationships/tags" Target="../tags/tag101.xml"/><Relationship Id="rId9" Type="http://schemas.openxmlformats.org/officeDocument/2006/relationships/tags" Target="../tags/tag106.xml"/></Relationships>
</file>

<file path=ppt/slideLayouts/_rels/slideLayout9.xml.rels><?xml version="1.0" encoding="UTF-8" standalone="yes"?>
<Relationships xmlns="http://schemas.openxmlformats.org/package/2006/relationships"><Relationship Id="rId8" Type="http://schemas.openxmlformats.org/officeDocument/2006/relationships/tags" Target="../tags/tag117.xml"/><Relationship Id="rId13" Type="http://schemas.openxmlformats.org/officeDocument/2006/relationships/slideMaster" Target="../slideMasters/slideMaster1.xml"/><Relationship Id="rId3" Type="http://schemas.openxmlformats.org/officeDocument/2006/relationships/tags" Target="../tags/tag112.xml"/><Relationship Id="rId7" Type="http://schemas.openxmlformats.org/officeDocument/2006/relationships/tags" Target="../tags/tag116.xml"/><Relationship Id="rId12" Type="http://schemas.openxmlformats.org/officeDocument/2006/relationships/tags" Target="../tags/tag121.xml"/><Relationship Id="rId2" Type="http://schemas.openxmlformats.org/officeDocument/2006/relationships/tags" Target="../tags/tag111.xml"/><Relationship Id="rId1" Type="http://schemas.openxmlformats.org/officeDocument/2006/relationships/tags" Target="../tags/tag110.xml"/><Relationship Id="rId6" Type="http://schemas.openxmlformats.org/officeDocument/2006/relationships/tags" Target="../tags/tag115.xml"/><Relationship Id="rId11" Type="http://schemas.openxmlformats.org/officeDocument/2006/relationships/tags" Target="../tags/tag120.xml"/><Relationship Id="rId5" Type="http://schemas.openxmlformats.org/officeDocument/2006/relationships/tags" Target="../tags/tag114.xml"/><Relationship Id="rId10" Type="http://schemas.openxmlformats.org/officeDocument/2006/relationships/tags" Target="../tags/tag119.xml"/><Relationship Id="rId4" Type="http://schemas.openxmlformats.org/officeDocument/2006/relationships/tags" Target="../tags/tag113.xml"/><Relationship Id="rId9" Type="http://schemas.openxmlformats.org/officeDocument/2006/relationships/tags" Target="../tags/tag118.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标题幻灯片">
    <p:spTree>
      <p:nvGrpSpPr>
        <p:cNvPr id="1" name=""/>
        <p:cNvGrpSpPr/>
        <p:nvPr/>
      </p:nvGrpSpPr>
      <p:grpSpPr>
        <a:xfrm>
          <a:off x="0" y="0"/>
          <a:ext cx="0" cy="0"/>
          <a:chOff x="0" y="0"/>
          <a:chExt cx="0" cy="0"/>
        </a:xfrm>
      </p:grpSpPr>
      <p:grpSp>
        <p:nvGrpSpPr>
          <p:cNvPr id="6" name="组合 5"/>
          <p:cNvGrpSpPr/>
          <p:nvPr>
            <p:custDataLst>
              <p:tags r:id="rId1"/>
            </p:custDataLst>
          </p:nvPr>
        </p:nvGrpSpPr>
        <p:grpSpPr>
          <a:xfrm>
            <a:off x="-318" y="-953"/>
            <a:ext cx="12192000" cy="6858953"/>
            <a:chOff x="-318" y="-953"/>
            <a:chExt cx="12192000" cy="6858953"/>
          </a:xfrm>
        </p:grpSpPr>
        <p:grpSp>
          <p:nvGrpSpPr>
            <p:cNvPr id="4" name="组合 3"/>
            <p:cNvGrpSpPr/>
            <p:nvPr/>
          </p:nvGrpSpPr>
          <p:grpSpPr>
            <a:xfrm>
              <a:off x="-318" y="635"/>
              <a:ext cx="12192000" cy="6857365"/>
              <a:chOff x="-318" y="635"/>
              <a:chExt cx="12192000" cy="6857365"/>
            </a:xfrm>
          </p:grpSpPr>
          <p:grpSp>
            <p:nvGrpSpPr>
              <p:cNvPr id="11" name="组合 10"/>
              <p:cNvGrpSpPr/>
              <p:nvPr>
                <p:custDataLst>
                  <p:tags r:id="rId11"/>
                </p:custDataLst>
              </p:nvPr>
            </p:nvGrpSpPr>
            <p:grpSpPr>
              <a:xfrm>
                <a:off x="-318" y="635"/>
                <a:ext cx="12192000" cy="6857365"/>
                <a:chOff x="0" y="0"/>
                <a:chExt cx="19200" cy="10799"/>
              </a:xfrm>
            </p:grpSpPr>
            <p:sp>
              <p:nvSpPr>
                <p:cNvPr id="12" name="矩形 11"/>
                <p:cNvSpPr/>
                <p:nvPr>
                  <p:custDataLst>
                    <p:tags r:id="rId13"/>
                  </p:custDataLst>
                </p:nvPr>
              </p:nvSpPr>
              <p:spPr>
                <a:xfrm>
                  <a:off x="0" y="0"/>
                  <a:ext cx="19200" cy="43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lIns="90000" tIns="46800" rIns="90000" bIns="46800" rtlCol="0" anchor="ctr">
                  <a:normAutofit/>
                </a:bodyPr>
                <a:lstStyle/>
                <a:p>
                  <a:pPr algn="ctr">
                    <a:lnSpc>
                      <a:spcPct val="130000"/>
                    </a:lnSpc>
                  </a:pPr>
                  <a:endParaRPr lang="zh-CN" altLang="en-US"/>
                </a:p>
              </p:txBody>
            </p:sp>
            <p:sp>
              <p:nvSpPr>
                <p:cNvPr id="13" name="矩形 12"/>
                <p:cNvSpPr/>
                <p:nvPr>
                  <p:custDataLst>
                    <p:tags r:id="rId14"/>
                  </p:custDataLst>
                </p:nvPr>
              </p:nvSpPr>
              <p:spPr>
                <a:xfrm>
                  <a:off x="0" y="9720"/>
                  <a:ext cx="19200" cy="107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lIns="90000" tIns="46800" rIns="90000" bIns="46800" rtlCol="0" anchor="ctr">
                  <a:normAutofit/>
                </a:bodyPr>
                <a:lstStyle/>
                <a:p>
                  <a:pPr algn="ctr">
                    <a:lnSpc>
                      <a:spcPct val="130000"/>
                    </a:lnSpc>
                  </a:pPr>
                  <a:endParaRPr lang="zh-CN" altLang="en-US"/>
                </a:p>
              </p:txBody>
            </p:sp>
            <p:sp>
              <p:nvSpPr>
                <p:cNvPr id="25" name="菱形 24"/>
                <p:cNvSpPr/>
                <p:nvPr>
                  <p:custDataLst>
                    <p:tags r:id="rId15"/>
                  </p:custDataLst>
                </p:nvPr>
              </p:nvSpPr>
              <p:spPr>
                <a:xfrm flipH="1">
                  <a:off x="420" y="399"/>
                  <a:ext cx="474" cy="441"/>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lIns="90000" tIns="46800" rIns="90000" bIns="46800" rtlCol="0" anchor="ctr">
                  <a:normAutofit fontScale="25000" lnSpcReduction="20000"/>
                </a:bodyPr>
                <a:lstStyle/>
                <a:p>
                  <a:pPr algn="ctr">
                    <a:lnSpc>
                      <a:spcPct val="150000"/>
                    </a:lnSpc>
                  </a:pPr>
                  <a:endParaRPr lang="zh-CN" altLang="en-US"/>
                </a:p>
              </p:txBody>
            </p:sp>
            <p:grpSp>
              <p:nvGrpSpPr>
                <p:cNvPr id="19" name="组合 18"/>
                <p:cNvGrpSpPr/>
                <p:nvPr>
                  <p:custDataLst>
                    <p:tags r:id="rId16"/>
                  </p:custDataLst>
                </p:nvPr>
              </p:nvGrpSpPr>
              <p:grpSpPr>
                <a:xfrm>
                  <a:off x="16448" y="9574"/>
                  <a:ext cx="2074" cy="675"/>
                  <a:chOff x="0" y="3633950"/>
                  <a:chExt cx="1405715" cy="457699"/>
                </a:xfrm>
              </p:grpSpPr>
              <p:sp>
                <p:nvSpPr>
                  <p:cNvPr id="20" name="菱形 19"/>
                  <p:cNvSpPr/>
                  <p:nvPr>
                    <p:custDataLst>
                      <p:tags r:id="rId17"/>
                    </p:custDataLst>
                  </p:nvPr>
                </p:nvSpPr>
                <p:spPr>
                  <a:xfrm>
                    <a:off x="0" y="3633950"/>
                    <a:ext cx="457699" cy="457699"/>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lIns="90000" tIns="46800" rIns="90000" bIns="46800" rtlCol="0" anchor="ctr">
                    <a:normAutofit fontScale="32500" lnSpcReduction="20000"/>
                  </a:bodyPr>
                  <a:lstStyle/>
                  <a:p>
                    <a:pPr algn="ctr">
                      <a:lnSpc>
                        <a:spcPct val="150000"/>
                      </a:lnSpc>
                    </a:pPr>
                    <a:endParaRPr lang="zh-CN" altLang="en-US"/>
                  </a:p>
                </p:txBody>
              </p:sp>
              <p:sp>
                <p:nvSpPr>
                  <p:cNvPr id="21" name="菱形 20"/>
                  <p:cNvSpPr/>
                  <p:nvPr>
                    <p:custDataLst>
                      <p:tags r:id="rId18"/>
                    </p:custDataLst>
                  </p:nvPr>
                </p:nvSpPr>
                <p:spPr>
                  <a:xfrm>
                    <a:off x="474008" y="3633950"/>
                    <a:ext cx="457699" cy="457699"/>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lIns="90000" tIns="46800" rIns="90000" bIns="46800" rtlCol="0" anchor="ctr">
                    <a:normAutofit fontScale="32500" lnSpcReduction="20000"/>
                  </a:bodyPr>
                  <a:lstStyle/>
                  <a:p>
                    <a:pPr algn="ctr">
                      <a:lnSpc>
                        <a:spcPct val="150000"/>
                      </a:lnSpc>
                    </a:pPr>
                    <a:endParaRPr lang="zh-CN" altLang="en-US"/>
                  </a:p>
                </p:txBody>
              </p:sp>
              <p:sp>
                <p:nvSpPr>
                  <p:cNvPr id="22" name="菱形 21"/>
                  <p:cNvSpPr/>
                  <p:nvPr>
                    <p:custDataLst>
                      <p:tags r:id="rId19"/>
                    </p:custDataLst>
                  </p:nvPr>
                </p:nvSpPr>
                <p:spPr>
                  <a:xfrm>
                    <a:off x="948016" y="3633950"/>
                    <a:ext cx="457699" cy="457699"/>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lIns="90000" tIns="46800" rIns="90000" bIns="46800" rtlCol="0" anchor="ctr">
                    <a:normAutofit fontScale="32500" lnSpcReduction="20000"/>
                  </a:bodyPr>
                  <a:lstStyle/>
                  <a:p>
                    <a:pPr algn="ctr">
                      <a:lnSpc>
                        <a:spcPct val="150000"/>
                      </a:lnSpc>
                    </a:pPr>
                    <a:endParaRPr lang="zh-CN" altLang="en-US"/>
                  </a:p>
                </p:txBody>
              </p:sp>
            </p:grpSp>
          </p:grpSp>
          <p:sp>
            <p:nvSpPr>
              <p:cNvPr id="8" name="圆角矩形 7"/>
              <p:cNvSpPr/>
              <p:nvPr>
                <p:custDataLst>
                  <p:tags r:id="rId12"/>
                </p:custDataLst>
              </p:nvPr>
            </p:nvSpPr>
            <p:spPr>
              <a:xfrm>
                <a:off x="193040" y="182880"/>
                <a:ext cx="11805285" cy="6491605"/>
              </a:xfrm>
              <a:prstGeom prst="roundRect">
                <a:avLst>
                  <a:gd name="adj" fmla="val 1724"/>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90000" tIns="46800" rIns="90000" bIns="46800" rtlCol="0" anchor="ctr">
                <a:normAutofit/>
              </a:bodyPr>
              <a:lstStyle/>
              <a:p>
                <a:pPr algn="ctr">
                  <a:lnSpc>
                    <a:spcPct val="130000"/>
                  </a:lnSpc>
                </a:pPr>
                <a:endParaRPr lang="zh-CN" altLang="en-US"/>
              </a:p>
            </p:txBody>
          </p:sp>
        </p:grpSp>
        <p:sp>
          <p:nvSpPr>
            <p:cNvPr id="10" name="五边形 4"/>
            <p:cNvSpPr/>
            <p:nvPr>
              <p:custDataLst>
                <p:tags r:id="rId9"/>
              </p:custDataLst>
            </p:nvPr>
          </p:nvSpPr>
          <p:spPr>
            <a:xfrm rot="5400000">
              <a:off x="5432425" y="-160020"/>
              <a:ext cx="1327785" cy="1645920"/>
            </a:xfrm>
            <a:prstGeom prst="homePlate">
              <a:avLst>
                <a:gd name="adj" fmla="val 35759"/>
              </a:avLst>
            </a:prstGeom>
            <a:solidFill>
              <a:schemeClr val="accent1"/>
            </a:solidFill>
            <a:ln>
              <a:noFill/>
            </a:ln>
            <a:effectLst>
              <a:outerShdw blurRad="63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90000" tIns="46800" rIns="90000" bIns="46800" rtlCol="0" anchor="ctr">
              <a:normAutofit/>
            </a:bodyPr>
            <a:lstStyle/>
            <a:p>
              <a:pPr algn="ctr">
                <a:lnSpc>
                  <a:spcPct val="130000"/>
                </a:lnSpc>
              </a:pPr>
              <a:endParaRPr lang="zh-CN" altLang="en-US" dirty="0"/>
            </a:p>
          </p:txBody>
        </p:sp>
        <p:sp>
          <p:nvSpPr>
            <p:cNvPr id="9" name="五边形 6"/>
            <p:cNvSpPr/>
            <p:nvPr>
              <p:custDataLst>
                <p:tags r:id="rId10"/>
              </p:custDataLst>
            </p:nvPr>
          </p:nvSpPr>
          <p:spPr>
            <a:xfrm rot="16200000" flipV="1">
              <a:off x="5792470" y="5658485"/>
              <a:ext cx="607060" cy="1645920"/>
            </a:xfrm>
            <a:prstGeom prst="homePlate">
              <a:avLst>
                <a:gd name="adj" fmla="val 80230"/>
              </a:avLst>
            </a:prstGeom>
            <a:solidFill>
              <a:schemeClr val="accent1"/>
            </a:solidFill>
            <a:ln>
              <a:noFill/>
            </a:ln>
            <a:effectLst>
              <a:outerShdw blurRad="63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90000" tIns="46800" rIns="90000" bIns="46800" rtlCol="0" anchor="ctr">
              <a:normAutofit/>
            </a:bodyPr>
            <a:lstStyle/>
            <a:p>
              <a:pPr algn="ctr">
                <a:lnSpc>
                  <a:spcPct val="130000"/>
                </a:lnSpc>
              </a:pPr>
              <a:endParaRPr lang="zh-CN" altLang="en-US"/>
            </a:p>
          </p:txBody>
        </p:sp>
      </p:grpSp>
      <p:sp>
        <p:nvSpPr>
          <p:cNvPr id="16" name="日期占位符 15"/>
          <p:cNvSpPr>
            <a:spLocks noGrp="1"/>
          </p:cNvSpPr>
          <p:nvPr>
            <p:ph type="dt" sz="half" idx="10"/>
            <p:custDataLst>
              <p:tags r:id="rId2"/>
            </p:custDataLst>
          </p:nvPr>
        </p:nvSpPr>
        <p:spPr>
          <a:xfrm>
            <a:off x="879742" y="6349833"/>
            <a:ext cx="2700000" cy="316800"/>
          </a:xfrm>
        </p:spPr>
        <p:txBody>
          <a:bodyPr/>
          <a:lstStyle/>
          <a:p>
            <a:fld id="{BFD6673A-C54B-436D-9614-F52AD9FFB120}" type="datetimeFigureOut">
              <a:rPr lang="zh-CN" altLang="en-US" smtClean="0"/>
              <a:t>2025/9/6</a:t>
            </a:fld>
            <a:endParaRPr lang="zh-CN" altLang="en-US"/>
          </a:p>
        </p:txBody>
      </p:sp>
      <p:sp>
        <p:nvSpPr>
          <p:cNvPr id="17" name="页脚占位符 16"/>
          <p:cNvSpPr>
            <a:spLocks noGrp="1"/>
          </p:cNvSpPr>
          <p:nvPr>
            <p:ph type="ftr" sz="quarter" idx="11"/>
            <p:custDataLst>
              <p:tags r:id="rId3"/>
            </p:custDataLst>
          </p:nvPr>
        </p:nvSpPr>
        <p:spPr>
          <a:xfrm>
            <a:off x="4116000" y="6349833"/>
            <a:ext cx="3960000" cy="316800"/>
          </a:xfrm>
        </p:spPr>
        <p:txBody>
          <a:bodyPr/>
          <a:lstStyle/>
          <a:p>
            <a:endParaRPr lang="zh-CN" altLang="en-US"/>
          </a:p>
        </p:txBody>
      </p:sp>
      <p:sp>
        <p:nvSpPr>
          <p:cNvPr id="18" name="灯片编号占位符 17"/>
          <p:cNvSpPr>
            <a:spLocks noGrp="1"/>
          </p:cNvSpPr>
          <p:nvPr>
            <p:ph type="sldNum" sz="quarter" idx="12"/>
            <p:custDataLst>
              <p:tags r:id="rId4"/>
            </p:custDataLst>
          </p:nvPr>
        </p:nvSpPr>
        <p:spPr>
          <a:xfrm>
            <a:off x="8610600" y="6349833"/>
            <a:ext cx="2700000" cy="316800"/>
          </a:xfrm>
        </p:spPr>
        <p:txBody>
          <a:bodyPr/>
          <a:lstStyle/>
          <a:p>
            <a:fld id="{BD1D4FE5-D0BF-42BE-8BFC-854BBEB52799}" type="slidenum">
              <a:rPr lang="zh-CN" altLang="en-US" smtClean="0"/>
              <a:t>‹#›</a:t>
            </a:fld>
            <a:endParaRPr lang="zh-CN" altLang="en-US"/>
          </a:p>
        </p:txBody>
      </p:sp>
      <p:sp>
        <p:nvSpPr>
          <p:cNvPr id="5" name="文本占位符 4"/>
          <p:cNvSpPr>
            <a:spLocks noGrp="1"/>
          </p:cNvSpPr>
          <p:nvPr>
            <p:ph type="body" sz="quarter" idx="13" hasCustomPrompt="1"/>
            <p:custDataLst>
              <p:tags r:id="rId5"/>
            </p:custDataLst>
          </p:nvPr>
        </p:nvSpPr>
        <p:spPr>
          <a:xfrm>
            <a:off x="3328201" y="4283393"/>
            <a:ext cx="2520000" cy="485140"/>
          </a:xfrm>
        </p:spPr>
        <p:txBody>
          <a:bodyPr lIns="90000" tIns="46800" rIns="90000" bIns="46800" anchor="ctr" anchorCtr="0">
            <a:normAutofit/>
          </a:bodyPr>
          <a:lstStyle>
            <a:lvl1pPr marL="0" indent="0" algn="r">
              <a:lnSpc>
                <a:spcPct val="130000"/>
              </a:lnSpc>
              <a:spcAft>
                <a:spcPts val="0"/>
              </a:spcAft>
              <a:buNone/>
              <a:defRPr sz="1800" baseline="0">
                <a:solidFill>
                  <a:schemeClr val="tx1">
                    <a:lumMod val="85000"/>
                    <a:lumOff val="15000"/>
                  </a:schemeClr>
                </a:solidFill>
              </a:defRPr>
            </a:lvl1pPr>
          </a:lstStyle>
          <a:p>
            <a:pPr lvl="0"/>
            <a:r>
              <a:rPr lang="zh-CN" altLang="en-US" dirty="0"/>
              <a:t>单击此处编辑文本</a:t>
            </a:r>
          </a:p>
        </p:txBody>
      </p:sp>
      <p:sp>
        <p:nvSpPr>
          <p:cNvPr id="2" name="标题 1"/>
          <p:cNvSpPr>
            <a:spLocks noGrp="1"/>
          </p:cNvSpPr>
          <p:nvPr>
            <p:ph type="ctrTitle" hasCustomPrompt="1"/>
            <p:custDataLst>
              <p:tags r:id="rId6"/>
            </p:custDataLst>
          </p:nvPr>
        </p:nvSpPr>
        <p:spPr>
          <a:xfrm>
            <a:off x="2593022" y="2149048"/>
            <a:ext cx="7005956" cy="1344477"/>
          </a:xfrm>
        </p:spPr>
        <p:txBody>
          <a:bodyPr lIns="90000" tIns="46800" rIns="90000" bIns="0" anchor="b" anchorCtr="0">
            <a:normAutofit/>
          </a:bodyPr>
          <a:lstStyle>
            <a:lvl1pPr algn="ctr">
              <a:defRPr sz="6600" spc="600" baseline="0">
                <a:solidFill>
                  <a:schemeClr val="tx1">
                    <a:lumMod val="85000"/>
                    <a:lumOff val="15000"/>
                  </a:schemeClr>
                </a:solidFill>
                <a:ea typeface="汉仪旗黑-85S" panose="00020600040101010101" pitchFamily="18" charset="-122"/>
              </a:defRPr>
            </a:lvl1pPr>
          </a:lstStyle>
          <a:p>
            <a:r>
              <a:rPr lang="zh-CN" altLang="en-US" dirty="0"/>
              <a:t>编辑标题</a:t>
            </a:r>
          </a:p>
        </p:txBody>
      </p:sp>
      <p:sp>
        <p:nvSpPr>
          <p:cNvPr id="3" name="副标题 2"/>
          <p:cNvSpPr>
            <a:spLocks noGrp="1"/>
          </p:cNvSpPr>
          <p:nvPr>
            <p:ph type="subTitle" idx="1" hasCustomPrompt="1"/>
            <p:custDataLst>
              <p:tags r:id="rId7"/>
            </p:custDataLst>
          </p:nvPr>
        </p:nvSpPr>
        <p:spPr>
          <a:xfrm>
            <a:off x="2592705" y="3553460"/>
            <a:ext cx="7005320" cy="485140"/>
          </a:xfrm>
        </p:spPr>
        <p:txBody>
          <a:bodyPr lIns="90000" tIns="0" rIns="90000" bIns="46800" anchor="t" anchorCtr="0">
            <a:normAutofit/>
          </a:bodyPr>
          <a:lstStyle>
            <a:lvl1pPr marL="0" indent="0" algn="ctr" eaLnBrk="1" fontAlgn="auto" latinLnBrk="0" hangingPunct="1">
              <a:lnSpc>
                <a:spcPct val="100000"/>
              </a:lnSpc>
              <a:buNone/>
              <a:defRPr sz="2400" u="none" strike="noStrike" kern="1200" cap="none" spc="200" normalizeH="0" baseline="0">
                <a:solidFill>
                  <a:schemeClr val="tx1">
                    <a:lumMod val="85000"/>
                    <a:lumOff val="15000"/>
                  </a:schemeClr>
                </a:solidFill>
                <a:uFillTx/>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单击此处编辑副标题</a:t>
            </a:r>
          </a:p>
        </p:txBody>
      </p:sp>
      <p:sp>
        <p:nvSpPr>
          <p:cNvPr id="14" name="文本占位符 13"/>
          <p:cNvSpPr>
            <a:spLocks noGrp="1"/>
          </p:cNvSpPr>
          <p:nvPr>
            <p:ph type="body" sz="quarter" idx="14" hasCustomPrompt="1"/>
            <p:custDataLst>
              <p:tags r:id="rId8"/>
            </p:custDataLst>
          </p:nvPr>
        </p:nvSpPr>
        <p:spPr>
          <a:xfrm>
            <a:off x="6291496" y="4286643"/>
            <a:ext cx="2520000" cy="478640"/>
          </a:xfrm>
        </p:spPr>
        <p:txBody>
          <a:bodyPr lIns="90000" tIns="46800" rIns="90000" bIns="46800" anchor="ctr" anchorCtr="0">
            <a:normAutofit/>
          </a:bodyPr>
          <a:lstStyle>
            <a:lvl1pPr marL="0" marR="0" indent="0" algn="l" defTabSz="914400" rtl="0" eaLnBrk="1" fontAlgn="auto" latinLnBrk="0" hangingPunct="1">
              <a:lnSpc>
                <a:spcPct val="130000"/>
              </a:lnSpc>
              <a:spcBef>
                <a:spcPts val="0"/>
              </a:spcBef>
              <a:spcAft>
                <a:spcPts val="0"/>
              </a:spcAft>
              <a:buClrTx/>
              <a:buSzTx/>
              <a:buFont typeface="Arial" panose="020B0604020202020204" pitchFamily="34" charset="0"/>
              <a:buNone/>
              <a:defRPr sz="1800"/>
            </a:lvl1pPr>
            <a:lvl2pPr marL="457200" indent="0">
              <a:buNone/>
              <a:defRPr/>
            </a:lvl2pPr>
          </a:lstStyle>
          <a:p>
            <a:pPr marL="0" marR="0" lvl="0" indent="0" algn="l" defTabSz="914400" rtl="0" eaLnBrk="1" fontAlgn="auto" latinLnBrk="0" hangingPunct="1">
              <a:lnSpc>
                <a:spcPct val="130000"/>
              </a:lnSpc>
              <a:spcBef>
                <a:spcPts val="0"/>
              </a:spcBef>
              <a:spcAft>
                <a:spcPts val="1000"/>
              </a:spcAft>
              <a:buClrTx/>
              <a:buSzTx/>
              <a:buFont typeface="Arial" panose="020B0604020202020204" pitchFamily="34" charset="0"/>
              <a:buNone/>
            </a:pPr>
            <a:r>
              <a:rPr lang="zh-CN" altLang="en-US" dirty="0"/>
              <a:t>单击此处编辑文本</a:t>
            </a:r>
          </a:p>
        </p:txBody>
      </p:sp>
    </p:spTree>
    <p:extLst>
      <p:ext uri="{BB962C8B-B14F-4D97-AF65-F5344CB8AC3E}">
        <p14:creationId xmlns:p14="http://schemas.microsoft.com/office/powerpoint/2010/main" val="200631460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grpSp>
        <p:nvGrpSpPr>
          <p:cNvPr id="6" name="组合 5"/>
          <p:cNvGrpSpPr/>
          <p:nvPr>
            <p:custDataLst>
              <p:tags r:id="rId1"/>
            </p:custDataLst>
          </p:nvPr>
        </p:nvGrpSpPr>
        <p:grpSpPr>
          <a:xfrm>
            <a:off x="257176" y="284361"/>
            <a:ext cx="11842224" cy="6446131"/>
            <a:chOff x="257176" y="284361"/>
            <a:chExt cx="11842224" cy="6446131"/>
          </a:xfrm>
        </p:grpSpPr>
        <p:sp>
          <p:nvSpPr>
            <p:cNvPr id="8" name="矩形 7"/>
            <p:cNvSpPr/>
            <p:nvPr>
              <p:custDataLst>
                <p:tags r:id="rId6"/>
              </p:custDataLst>
            </p:nvPr>
          </p:nvSpPr>
          <p:spPr>
            <a:xfrm>
              <a:off x="257176" y="285907"/>
              <a:ext cx="11677650" cy="6295867"/>
            </a:xfrm>
            <a:prstGeom prst="rect">
              <a:avLst/>
            </a:prstGeom>
            <a:solidFill>
              <a:schemeClr val="bg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endParaRPr lang="en-US" altLang="zh-CN" dirty="0">
                <a:sym typeface="+mn-ea"/>
              </a:endParaRPr>
            </a:p>
          </p:txBody>
        </p:sp>
        <p:grpSp>
          <p:nvGrpSpPr>
            <p:cNvPr id="9" name="组合 8"/>
            <p:cNvGrpSpPr/>
            <p:nvPr>
              <p:custDataLst>
                <p:tags r:id="rId7"/>
              </p:custDataLst>
            </p:nvPr>
          </p:nvGrpSpPr>
          <p:grpSpPr>
            <a:xfrm>
              <a:off x="11148545" y="6413693"/>
              <a:ext cx="950855" cy="316799"/>
              <a:chOff x="0" y="3623101"/>
              <a:chExt cx="1405715" cy="468548"/>
            </a:xfrm>
          </p:grpSpPr>
          <p:sp>
            <p:nvSpPr>
              <p:cNvPr id="11" name="菱形 10"/>
              <p:cNvSpPr/>
              <p:nvPr>
                <p:custDataLst>
                  <p:tags r:id="rId9"/>
                </p:custDataLst>
              </p:nvPr>
            </p:nvSpPr>
            <p:spPr>
              <a:xfrm>
                <a:off x="0" y="3633950"/>
                <a:ext cx="457699" cy="457699"/>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菱形 11"/>
              <p:cNvSpPr/>
              <p:nvPr>
                <p:custDataLst>
                  <p:tags r:id="rId10"/>
                </p:custDataLst>
              </p:nvPr>
            </p:nvSpPr>
            <p:spPr>
              <a:xfrm>
                <a:off x="474008" y="3623101"/>
                <a:ext cx="457699" cy="457699"/>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菱形 12"/>
              <p:cNvSpPr/>
              <p:nvPr>
                <p:custDataLst>
                  <p:tags r:id="rId11"/>
                </p:custDataLst>
              </p:nvPr>
            </p:nvSpPr>
            <p:spPr>
              <a:xfrm>
                <a:off x="948016" y="3623101"/>
                <a:ext cx="457699" cy="457699"/>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0" name="五边形 4"/>
            <p:cNvSpPr/>
            <p:nvPr>
              <p:custDataLst>
                <p:tags r:id="rId8"/>
              </p:custDataLst>
            </p:nvPr>
          </p:nvSpPr>
          <p:spPr>
            <a:xfrm rot="5400000">
              <a:off x="660603" y="231856"/>
              <a:ext cx="438277" cy="543287"/>
            </a:xfrm>
            <a:prstGeom prst="homePlate">
              <a:avLst>
                <a:gd name="adj" fmla="val 35759"/>
              </a:avLst>
            </a:prstGeom>
            <a:solidFill>
              <a:schemeClr val="accent1"/>
            </a:solidFill>
            <a:ln>
              <a:noFill/>
            </a:ln>
            <a:effectLst>
              <a:outerShdw blurRad="63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
        <p:nvSpPr>
          <p:cNvPr id="3" name="日期占位符 2"/>
          <p:cNvSpPr>
            <a:spLocks noGrp="1"/>
          </p:cNvSpPr>
          <p:nvPr>
            <p:ph type="dt" sz="half" idx="10"/>
            <p:custDataLst>
              <p:tags r:id="rId2"/>
            </p:custDataLst>
          </p:nvPr>
        </p:nvSpPr>
        <p:spPr/>
        <p:txBody>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stStyle>
          <a:p>
            <a:fld id="{BFD6673A-C54B-436D-9614-F52AD9FFB120}" type="datetimeFigureOut">
              <a:rPr lang="zh-CN" altLang="en-US" smtClean="0"/>
              <a:t>2025/9/6</a:t>
            </a:fld>
            <a:endParaRPr lang="zh-CN" altLang="en-US"/>
          </a:p>
        </p:txBody>
      </p:sp>
      <p:sp>
        <p:nvSpPr>
          <p:cNvPr id="4" name="页脚占位符 3"/>
          <p:cNvSpPr>
            <a:spLocks noGrp="1"/>
          </p:cNvSpPr>
          <p:nvPr>
            <p:ph type="ftr" sz="quarter" idx="11"/>
            <p:custDataLst>
              <p:tags r:id="rId3"/>
            </p:custDataLst>
          </p:nvPr>
        </p:nvSpPr>
        <p:spPr/>
        <p:txBody>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stStyle>
          <a:p>
            <a:endParaRPr lang="zh-CN" altLang="en-US"/>
          </a:p>
        </p:txBody>
      </p:sp>
      <p:sp>
        <p:nvSpPr>
          <p:cNvPr id="5" name="灯片编号占位符 4"/>
          <p:cNvSpPr>
            <a:spLocks noGrp="1"/>
          </p:cNvSpPr>
          <p:nvPr>
            <p:ph type="sldNum" sz="quarter" idx="12"/>
            <p:custDataLst>
              <p:tags r:id="rId4"/>
            </p:custDataLst>
          </p:nvPr>
        </p:nvSpPr>
        <p:spPr/>
        <p:txBody>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stStyle>
          <a:p>
            <a:fld id="{BD1D4FE5-D0BF-42BE-8BFC-854BBEB52799}" type="slidenum">
              <a:rPr lang="zh-CN" altLang="en-US" smtClean="0"/>
              <a:t>‹#›</a:t>
            </a:fld>
            <a:endParaRPr lang="zh-CN" altLang="en-US"/>
          </a:p>
        </p:txBody>
      </p:sp>
      <p:sp>
        <p:nvSpPr>
          <p:cNvPr id="7" name="内容占位符 6"/>
          <p:cNvSpPr>
            <a:spLocks noGrp="1"/>
          </p:cNvSpPr>
          <p:nvPr>
            <p:ph sz="quarter" idx="13"/>
            <p:custDataLst>
              <p:tags r:id="rId5"/>
            </p:custDataLst>
          </p:nvPr>
        </p:nvSpPr>
        <p:spPr>
          <a:xfrm>
            <a:off x="669930" y="952508"/>
            <a:ext cx="10852237" cy="5388907"/>
          </a:xfrm>
        </p:spPr>
        <p:txBody>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vl2pPr>
              <a:defRPr baseline="0">
                <a:solidFill>
                  <a:schemeClr val="tx1">
                    <a:lumMod val="85000"/>
                    <a:lumOff val="15000"/>
                  </a:schemeClr>
                </a:solidFill>
                <a:latin typeface="Arial" panose="020B0604020202020204" pitchFamily="34" charset="0"/>
                <a:ea typeface="微软雅黑" panose="020B0503020204020204" charset="-122"/>
              </a:defRPr>
            </a:lvl2pPr>
            <a:lvl3pPr>
              <a:defRPr baseline="0">
                <a:solidFill>
                  <a:schemeClr val="tx1">
                    <a:lumMod val="85000"/>
                    <a:lumOff val="15000"/>
                  </a:schemeClr>
                </a:solidFill>
                <a:latin typeface="Arial" panose="020B0604020202020204" pitchFamily="34" charset="0"/>
                <a:ea typeface="微软雅黑" panose="020B0503020204020204" charset="-122"/>
              </a:defRPr>
            </a:lvl3pPr>
            <a:lvl4pPr>
              <a:defRPr baseline="0">
                <a:solidFill>
                  <a:schemeClr val="tx1">
                    <a:lumMod val="85000"/>
                    <a:lumOff val="15000"/>
                  </a:schemeClr>
                </a:solidFill>
                <a:latin typeface="Arial" panose="020B0604020202020204" pitchFamily="34" charset="0"/>
                <a:ea typeface="微软雅黑" panose="020B0503020204020204" charset="-122"/>
              </a:defRPr>
            </a:lvl4pPr>
            <a:lvl5pPr>
              <a:defRPr baseline="0">
                <a:solidFill>
                  <a:schemeClr val="tx1">
                    <a:lumMod val="85000"/>
                    <a:lumOff val="15000"/>
                  </a:schemeClr>
                </a:solidFill>
                <a:latin typeface="Arial" panose="020B0604020202020204" pitchFamily="34" charset="0"/>
                <a:ea typeface="微软雅黑" panose="020B0503020204020204" charset="-122"/>
              </a:defRPr>
            </a:lvl5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zh-CN" altLang="en-US" dirty="0"/>
          </a:p>
        </p:txBody>
      </p:sp>
    </p:spTree>
    <p:extLst>
      <p:ext uri="{BB962C8B-B14F-4D97-AF65-F5344CB8AC3E}">
        <p14:creationId xmlns:p14="http://schemas.microsoft.com/office/powerpoint/2010/main" val="25191208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末尾幻灯片">
    <p:spTree>
      <p:nvGrpSpPr>
        <p:cNvPr id="1" name=""/>
        <p:cNvGrpSpPr/>
        <p:nvPr/>
      </p:nvGrpSpPr>
      <p:grpSpPr>
        <a:xfrm>
          <a:off x="0" y="0"/>
          <a:ext cx="0" cy="0"/>
          <a:chOff x="0" y="0"/>
          <a:chExt cx="0" cy="0"/>
        </a:xfrm>
      </p:grpSpPr>
      <p:grpSp>
        <p:nvGrpSpPr>
          <p:cNvPr id="21" name="组合 20"/>
          <p:cNvGrpSpPr/>
          <p:nvPr>
            <p:custDataLst>
              <p:tags r:id="rId1"/>
            </p:custDataLst>
          </p:nvPr>
        </p:nvGrpSpPr>
        <p:grpSpPr>
          <a:xfrm>
            <a:off x="-318" y="-953"/>
            <a:ext cx="12192000" cy="6858953"/>
            <a:chOff x="-318" y="-953"/>
            <a:chExt cx="12192000" cy="6858953"/>
          </a:xfrm>
        </p:grpSpPr>
        <p:grpSp>
          <p:nvGrpSpPr>
            <p:cNvPr id="22" name="组合 21"/>
            <p:cNvGrpSpPr/>
            <p:nvPr/>
          </p:nvGrpSpPr>
          <p:grpSpPr>
            <a:xfrm>
              <a:off x="-318" y="635"/>
              <a:ext cx="12192000" cy="6857365"/>
              <a:chOff x="-318" y="635"/>
              <a:chExt cx="12192000" cy="6857365"/>
            </a:xfrm>
          </p:grpSpPr>
          <p:grpSp>
            <p:nvGrpSpPr>
              <p:cNvPr id="25" name="组合 24"/>
              <p:cNvGrpSpPr/>
              <p:nvPr>
                <p:custDataLst>
                  <p:tags r:id="rId10"/>
                </p:custDataLst>
              </p:nvPr>
            </p:nvGrpSpPr>
            <p:grpSpPr>
              <a:xfrm>
                <a:off x="-318" y="635"/>
                <a:ext cx="12192000" cy="6857365"/>
                <a:chOff x="0" y="0"/>
                <a:chExt cx="19200" cy="10799"/>
              </a:xfrm>
            </p:grpSpPr>
            <p:sp>
              <p:nvSpPr>
                <p:cNvPr id="27" name="矩形 26"/>
                <p:cNvSpPr/>
                <p:nvPr>
                  <p:custDataLst>
                    <p:tags r:id="rId12"/>
                  </p:custDataLst>
                </p:nvPr>
              </p:nvSpPr>
              <p:spPr>
                <a:xfrm>
                  <a:off x="0" y="0"/>
                  <a:ext cx="19200" cy="43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矩形 27"/>
                <p:cNvSpPr/>
                <p:nvPr>
                  <p:custDataLst>
                    <p:tags r:id="rId13"/>
                  </p:custDataLst>
                </p:nvPr>
              </p:nvSpPr>
              <p:spPr>
                <a:xfrm>
                  <a:off x="0" y="9720"/>
                  <a:ext cx="19200" cy="107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菱形 28"/>
                <p:cNvSpPr/>
                <p:nvPr>
                  <p:custDataLst>
                    <p:tags r:id="rId14"/>
                  </p:custDataLst>
                </p:nvPr>
              </p:nvSpPr>
              <p:spPr>
                <a:xfrm flipH="1">
                  <a:off x="420" y="399"/>
                  <a:ext cx="474" cy="441"/>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0" name="组合 29"/>
                <p:cNvGrpSpPr/>
                <p:nvPr>
                  <p:custDataLst>
                    <p:tags r:id="rId15"/>
                  </p:custDataLst>
                </p:nvPr>
              </p:nvGrpSpPr>
              <p:grpSpPr>
                <a:xfrm>
                  <a:off x="16448" y="9574"/>
                  <a:ext cx="2074" cy="675"/>
                  <a:chOff x="0" y="3633950"/>
                  <a:chExt cx="1405715" cy="457699"/>
                </a:xfrm>
              </p:grpSpPr>
              <p:sp>
                <p:nvSpPr>
                  <p:cNvPr id="31" name="菱形 30"/>
                  <p:cNvSpPr/>
                  <p:nvPr>
                    <p:custDataLst>
                      <p:tags r:id="rId16"/>
                    </p:custDataLst>
                  </p:nvPr>
                </p:nvSpPr>
                <p:spPr>
                  <a:xfrm>
                    <a:off x="0" y="3633950"/>
                    <a:ext cx="457699" cy="457699"/>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菱形 31"/>
                  <p:cNvSpPr/>
                  <p:nvPr>
                    <p:custDataLst>
                      <p:tags r:id="rId17"/>
                    </p:custDataLst>
                  </p:nvPr>
                </p:nvSpPr>
                <p:spPr>
                  <a:xfrm>
                    <a:off x="474008" y="3633950"/>
                    <a:ext cx="457699" cy="457699"/>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菱形 32"/>
                  <p:cNvSpPr/>
                  <p:nvPr>
                    <p:custDataLst>
                      <p:tags r:id="rId18"/>
                    </p:custDataLst>
                  </p:nvPr>
                </p:nvSpPr>
                <p:spPr>
                  <a:xfrm>
                    <a:off x="948016" y="3633950"/>
                    <a:ext cx="457699" cy="457699"/>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26" name="圆角矩形 7"/>
              <p:cNvSpPr/>
              <p:nvPr>
                <p:custDataLst>
                  <p:tags r:id="rId11"/>
                </p:custDataLst>
              </p:nvPr>
            </p:nvSpPr>
            <p:spPr>
              <a:xfrm>
                <a:off x="193040" y="182880"/>
                <a:ext cx="11805285" cy="6491605"/>
              </a:xfrm>
              <a:prstGeom prst="roundRect">
                <a:avLst>
                  <a:gd name="adj" fmla="val 1724"/>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3" name="五边形 4"/>
            <p:cNvSpPr/>
            <p:nvPr>
              <p:custDataLst>
                <p:tags r:id="rId8"/>
              </p:custDataLst>
            </p:nvPr>
          </p:nvSpPr>
          <p:spPr>
            <a:xfrm rot="5400000">
              <a:off x="5432425" y="-160020"/>
              <a:ext cx="1327785" cy="1645920"/>
            </a:xfrm>
            <a:prstGeom prst="homePlate">
              <a:avLst>
                <a:gd name="adj" fmla="val 35759"/>
              </a:avLst>
            </a:prstGeom>
            <a:solidFill>
              <a:schemeClr val="accent1"/>
            </a:solidFill>
            <a:ln>
              <a:noFill/>
            </a:ln>
            <a:effectLst>
              <a:outerShdw blurRad="63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4" name="五边形 6"/>
            <p:cNvSpPr/>
            <p:nvPr>
              <p:custDataLst>
                <p:tags r:id="rId9"/>
              </p:custDataLst>
            </p:nvPr>
          </p:nvSpPr>
          <p:spPr>
            <a:xfrm rot="16200000" flipV="1">
              <a:off x="5792470" y="5658485"/>
              <a:ext cx="607060" cy="1645920"/>
            </a:xfrm>
            <a:prstGeom prst="homePlate">
              <a:avLst>
                <a:gd name="adj" fmla="val 80230"/>
              </a:avLst>
            </a:prstGeom>
            <a:solidFill>
              <a:schemeClr val="accent1"/>
            </a:solidFill>
            <a:ln>
              <a:noFill/>
            </a:ln>
            <a:effectLst>
              <a:outerShdw blurRad="63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 name="日期占位符 2"/>
          <p:cNvSpPr>
            <a:spLocks noGrp="1"/>
          </p:cNvSpPr>
          <p:nvPr>
            <p:ph type="dt" sz="half" idx="10"/>
            <p:custDataLst>
              <p:tags r:id="rId2"/>
            </p:custDataLst>
          </p:nvPr>
        </p:nvSpPr>
        <p:spPr/>
        <p:txBody>
          <a:bodyPr/>
          <a:lstStyle/>
          <a:p>
            <a:fld id="{BFD6673A-C54B-436D-9614-F52AD9FFB120}" type="datetimeFigureOut">
              <a:rPr lang="zh-CN" altLang="en-US" smtClean="0"/>
              <a:t>2025/9/6</a:t>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BD1D4FE5-D0BF-42BE-8BFC-854BBEB52799}" type="slidenum">
              <a:rPr lang="zh-CN" altLang="en-US" smtClean="0"/>
              <a:t>‹#›</a:t>
            </a:fld>
            <a:endParaRPr lang="zh-CN" altLang="en-US"/>
          </a:p>
        </p:txBody>
      </p:sp>
      <p:sp>
        <p:nvSpPr>
          <p:cNvPr id="2" name="标题 1"/>
          <p:cNvSpPr>
            <a:spLocks noGrp="1"/>
          </p:cNvSpPr>
          <p:nvPr>
            <p:ph type="title" hasCustomPrompt="1"/>
            <p:custDataLst>
              <p:tags r:id="rId5"/>
            </p:custDataLst>
          </p:nvPr>
        </p:nvSpPr>
        <p:spPr>
          <a:xfrm>
            <a:off x="2593023" y="2000251"/>
            <a:ext cx="7005955" cy="1491328"/>
          </a:xfrm>
        </p:spPr>
        <p:txBody>
          <a:bodyPr vert="horz" lIns="90000" tIns="46800" rIns="90000" bIns="0" rtlCol="0" anchor="b" anchorCtr="0">
            <a:normAutofit/>
          </a:bodyPr>
          <a:lstStyle>
            <a:lvl1pPr marL="0" marR="0" algn="ctr" defTabSz="914400" rtl="0" eaLnBrk="1" fontAlgn="auto" latinLnBrk="0" hangingPunct="1">
              <a:lnSpc>
                <a:spcPct val="100000"/>
              </a:lnSpc>
              <a:buNone/>
              <a:defRPr kumimoji="0" lang="zh-CN" altLang="en-US" sz="8800" b="1" i="0" u="none" strike="noStrike" kern="1200" cap="none" spc="600" normalizeH="0" baseline="0" noProof="1" dirty="0">
                <a:solidFill>
                  <a:schemeClr val="tx1">
                    <a:lumMod val="85000"/>
                    <a:lumOff val="15000"/>
                  </a:schemeClr>
                </a:solidFill>
                <a:uFillTx/>
                <a:latin typeface="Arial" panose="020B0604020202020204" pitchFamily="34" charset="0"/>
                <a:ea typeface="汉仪旗黑-85S" panose="00020600040101010101" pitchFamily="18" charset="-122"/>
                <a:cs typeface="+mj-cs"/>
                <a:sym typeface="+mn-ea"/>
              </a:defRPr>
            </a:lvl1pPr>
          </a:lstStyle>
          <a:p>
            <a:pPr lvl="0"/>
            <a:r>
              <a:rPr dirty="0">
                <a:sym typeface="+mn-ea"/>
              </a:rPr>
              <a:t>编辑标题</a:t>
            </a:r>
          </a:p>
        </p:txBody>
      </p:sp>
      <p:sp>
        <p:nvSpPr>
          <p:cNvPr id="10" name="文本占位符 9"/>
          <p:cNvSpPr>
            <a:spLocks noGrp="1"/>
          </p:cNvSpPr>
          <p:nvPr>
            <p:ph type="body" sz="quarter" idx="13" hasCustomPrompt="1"/>
            <p:custDataLst>
              <p:tags r:id="rId6"/>
            </p:custDataLst>
          </p:nvPr>
        </p:nvSpPr>
        <p:spPr>
          <a:xfrm>
            <a:off x="4979820" y="4079895"/>
            <a:ext cx="2232360" cy="481249"/>
          </a:xfrm>
        </p:spPr>
        <p:txBody>
          <a:bodyPr lIns="90000" tIns="0" rIns="90000" bIns="46800" anchor="ctr" anchorCtr="0">
            <a:normAutofit/>
          </a:bodyPr>
          <a:lstStyle>
            <a:lvl1pPr marL="0" indent="0" algn="ctr">
              <a:buNone/>
              <a:defRPr sz="2000" baseline="0">
                <a:latin typeface="Arial" panose="020B0604020202020204" pitchFamily="34" charset="0"/>
              </a:defRPr>
            </a:lvl1pPr>
            <a:lvl2pPr marL="457200" indent="0">
              <a:buNone/>
              <a:defRPr/>
            </a:lvl2pPr>
          </a:lstStyle>
          <a:p>
            <a:pPr lvl="0"/>
            <a:r>
              <a:rPr lang="zh-CN" altLang="en-US" dirty="0"/>
              <a:t>编辑文本</a:t>
            </a:r>
          </a:p>
        </p:txBody>
      </p:sp>
      <p:sp>
        <p:nvSpPr>
          <p:cNvPr id="12" name="文本占位符 11"/>
          <p:cNvSpPr>
            <a:spLocks noGrp="1"/>
          </p:cNvSpPr>
          <p:nvPr>
            <p:ph type="body" sz="quarter" idx="14" hasCustomPrompt="1"/>
            <p:custDataLst>
              <p:tags r:id="rId7"/>
            </p:custDataLst>
          </p:nvPr>
        </p:nvSpPr>
        <p:spPr>
          <a:xfrm>
            <a:off x="2593022" y="3539541"/>
            <a:ext cx="7005955" cy="481249"/>
          </a:xfrm>
        </p:spPr>
        <p:txBody>
          <a:bodyPr lIns="90000" tIns="0" rIns="90000" bIns="46800" anchor="t" anchorCtr="0">
            <a:normAutofit/>
          </a:bodyPr>
          <a:lstStyle>
            <a:lvl1pPr marL="0" indent="0" algn="ctr">
              <a:buNone/>
              <a:defRPr sz="2400" baseline="0">
                <a:latin typeface="Arial" panose="020B0604020202020204" pitchFamily="34" charset="0"/>
              </a:defRPr>
            </a:lvl1pPr>
            <a:lvl2pPr marL="457200" indent="0">
              <a:buNone/>
              <a:defRPr/>
            </a:lvl2pPr>
          </a:lstStyle>
          <a:p>
            <a:pPr lvl="0"/>
            <a:r>
              <a:rPr lang="zh-CN" altLang="en-US" dirty="0"/>
              <a:t>单击此处编辑文本</a:t>
            </a:r>
          </a:p>
        </p:txBody>
      </p:sp>
    </p:spTree>
    <p:extLst>
      <p:ext uri="{BB962C8B-B14F-4D97-AF65-F5344CB8AC3E}">
        <p14:creationId xmlns:p14="http://schemas.microsoft.com/office/powerpoint/2010/main" val="292343255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通用">
    <p:spTree>
      <p:nvGrpSpPr>
        <p:cNvPr id="1" name=""/>
        <p:cNvGrpSpPr/>
        <p:nvPr/>
      </p:nvGrpSpPr>
      <p:grpSpPr>
        <a:xfrm>
          <a:off x="0" y="0"/>
          <a:ext cx="0" cy="0"/>
          <a:chOff x="0" y="0"/>
          <a:chExt cx="0" cy="0"/>
        </a:xfrm>
      </p:grpSpPr>
      <p:grpSp>
        <p:nvGrpSpPr>
          <p:cNvPr id="17" name="组合 16"/>
          <p:cNvGrpSpPr/>
          <p:nvPr>
            <p:custDataLst>
              <p:tags r:id="rId1"/>
            </p:custDataLst>
          </p:nvPr>
        </p:nvGrpSpPr>
        <p:grpSpPr>
          <a:xfrm>
            <a:off x="11598910" y="6433185"/>
            <a:ext cx="450850" cy="149860"/>
            <a:chOff x="0" y="3623101"/>
            <a:chExt cx="1405715" cy="468548"/>
          </a:xfrm>
        </p:grpSpPr>
        <p:sp>
          <p:nvSpPr>
            <p:cNvPr id="19" name="菱形 18"/>
            <p:cNvSpPr/>
            <p:nvPr>
              <p:custDataLst>
                <p:tags r:id="rId7"/>
              </p:custDataLst>
            </p:nvPr>
          </p:nvSpPr>
          <p:spPr>
            <a:xfrm>
              <a:off x="0" y="3633950"/>
              <a:ext cx="457699" cy="457699"/>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菱形 19"/>
            <p:cNvSpPr/>
            <p:nvPr>
              <p:custDataLst>
                <p:tags r:id="rId8"/>
              </p:custDataLst>
            </p:nvPr>
          </p:nvSpPr>
          <p:spPr>
            <a:xfrm>
              <a:off x="474008" y="3623101"/>
              <a:ext cx="457699" cy="457699"/>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菱形 20"/>
            <p:cNvSpPr/>
            <p:nvPr>
              <p:custDataLst>
                <p:tags r:id="rId9"/>
              </p:custDataLst>
            </p:nvPr>
          </p:nvSpPr>
          <p:spPr>
            <a:xfrm>
              <a:off x="948016" y="3623101"/>
              <a:ext cx="457699" cy="457699"/>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6" name="五边形 4"/>
          <p:cNvSpPr/>
          <p:nvPr>
            <p:custDataLst>
              <p:tags r:id="rId2"/>
            </p:custDataLst>
          </p:nvPr>
        </p:nvSpPr>
        <p:spPr>
          <a:xfrm rot="5400000">
            <a:off x="346710" y="-80010"/>
            <a:ext cx="438150" cy="543560"/>
          </a:xfrm>
          <a:prstGeom prst="homePlate">
            <a:avLst>
              <a:gd name="adj" fmla="val 35759"/>
            </a:avLst>
          </a:prstGeom>
          <a:solidFill>
            <a:schemeClr val="accent1"/>
          </a:solidFill>
          <a:ln>
            <a:noFill/>
          </a:ln>
          <a:effectLst>
            <a:outerShdw blurRad="63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 name="日期占位符 2"/>
          <p:cNvSpPr>
            <a:spLocks noGrp="1"/>
          </p:cNvSpPr>
          <p:nvPr>
            <p:ph type="dt" sz="half" idx="10"/>
            <p:custDataLst>
              <p:tags r:id="rId3"/>
            </p:custDataLst>
          </p:nvPr>
        </p:nvSpPr>
        <p:spPr/>
        <p:txBody>
          <a:bodyPr/>
          <a:lstStyle/>
          <a:p>
            <a:fld id="{BFD6673A-C54B-436D-9614-F52AD9FFB120}" type="datetimeFigureOut">
              <a:rPr lang="zh-CN" altLang="en-US" smtClean="0"/>
              <a:t>2025/9/6</a:t>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BD1D4FE5-D0BF-42BE-8BFC-854BBEB52799}" type="slidenum">
              <a:rPr lang="zh-CN" altLang="en-US" smtClean="0"/>
              <a:t>‹#›</a:t>
            </a:fld>
            <a:endParaRPr lang="zh-CN" altLang="en-US"/>
          </a:p>
        </p:txBody>
      </p:sp>
      <p:sp>
        <p:nvSpPr>
          <p:cNvPr id="7" name="标题 6"/>
          <p:cNvSpPr>
            <a:spLocks noGrp="1"/>
          </p:cNvSpPr>
          <p:nvPr>
            <p:ph type="title"/>
            <p:custDataLst>
              <p:tags r:id="rId6"/>
            </p:custDataLst>
          </p:nvPr>
        </p:nvSpPr>
        <p:spPr/>
        <p:txBody>
          <a:bodyPr/>
          <a:lstStyle/>
          <a:p>
            <a:r>
              <a:rPr lang="zh-CN" altLang="en-US"/>
              <a:t>单击此处编辑母版标题样式</a:t>
            </a:r>
          </a:p>
        </p:txBody>
      </p:sp>
    </p:spTree>
    <p:extLst>
      <p:ext uri="{BB962C8B-B14F-4D97-AF65-F5344CB8AC3E}">
        <p14:creationId xmlns:p14="http://schemas.microsoft.com/office/powerpoint/2010/main" val="10208113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相框">
    <p:spTree>
      <p:nvGrpSpPr>
        <p:cNvPr id="1" name=""/>
        <p:cNvGrpSpPr/>
        <p:nvPr/>
      </p:nvGrpSpPr>
      <p:grpSpPr>
        <a:xfrm>
          <a:off x="0" y="0"/>
          <a:ext cx="0" cy="0"/>
          <a:chOff x="0" y="0"/>
          <a:chExt cx="0" cy="0"/>
        </a:xfrm>
      </p:grpSpPr>
      <p:sp>
        <p:nvSpPr>
          <p:cNvPr id="24" name="矩形 23"/>
          <p:cNvSpPr/>
          <p:nvPr>
            <p:custDataLst>
              <p:tags r:id="rId1"/>
            </p:custDataLst>
          </p:nvPr>
        </p:nvSpPr>
        <p:spPr>
          <a:xfrm>
            <a:off x="257175" y="285750"/>
            <a:ext cx="11677650" cy="6296025"/>
          </a:xfrm>
          <a:prstGeom prst="rect">
            <a:avLst/>
          </a:prstGeom>
          <a:solidFill>
            <a:schemeClr val="bg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endParaRPr lang="en-US" altLang="zh-CN" dirty="0">
              <a:sym typeface="+mn-ea"/>
            </a:endParaRPr>
          </a:p>
        </p:txBody>
      </p:sp>
      <p:grpSp>
        <p:nvGrpSpPr>
          <p:cNvPr id="25" name="组合 24"/>
          <p:cNvGrpSpPr/>
          <p:nvPr>
            <p:custDataLst>
              <p:tags r:id="rId2"/>
            </p:custDataLst>
          </p:nvPr>
        </p:nvGrpSpPr>
        <p:grpSpPr>
          <a:xfrm>
            <a:off x="11148695" y="6413500"/>
            <a:ext cx="950595" cy="316865"/>
            <a:chOff x="0" y="3623101"/>
            <a:chExt cx="1405715" cy="468548"/>
          </a:xfrm>
        </p:grpSpPr>
        <p:sp>
          <p:nvSpPr>
            <p:cNvPr id="27" name="菱形 26"/>
            <p:cNvSpPr/>
            <p:nvPr>
              <p:custDataLst>
                <p:tags r:id="rId9"/>
              </p:custDataLst>
            </p:nvPr>
          </p:nvSpPr>
          <p:spPr>
            <a:xfrm>
              <a:off x="0" y="3633950"/>
              <a:ext cx="457699" cy="457699"/>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菱形 27"/>
            <p:cNvSpPr/>
            <p:nvPr>
              <p:custDataLst>
                <p:tags r:id="rId10"/>
              </p:custDataLst>
            </p:nvPr>
          </p:nvSpPr>
          <p:spPr>
            <a:xfrm>
              <a:off x="474008" y="3623101"/>
              <a:ext cx="457699" cy="457699"/>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菱形 28"/>
            <p:cNvSpPr/>
            <p:nvPr>
              <p:custDataLst>
                <p:tags r:id="rId11"/>
              </p:custDataLst>
            </p:nvPr>
          </p:nvSpPr>
          <p:spPr>
            <a:xfrm>
              <a:off x="948016" y="3623101"/>
              <a:ext cx="457699" cy="457699"/>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6" name="五边形 4"/>
          <p:cNvSpPr/>
          <p:nvPr>
            <p:custDataLst>
              <p:tags r:id="rId3"/>
            </p:custDataLst>
          </p:nvPr>
        </p:nvSpPr>
        <p:spPr>
          <a:xfrm rot="5400000">
            <a:off x="660400" y="231775"/>
            <a:ext cx="438150" cy="543560"/>
          </a:xfrm>
          <a:prstGeom prst="homePlate">
            <a:avLst>
              <a:gd name="adj" fmla="val 35759"/>
            </a:avLst>
          </a:prstGeom>
          <a:solidFill>
            <a:schemeClr val="accent1"/>
          </a:solidFill>
          <a:ln>
            <a:noFill/>
          </a:ln>
          <a:effectLst>
            <a:outerShdw blurRad="63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 name="标题 1"/>
          <p:cNvSpPr>
            <a:spLocks noGrp="1"/>
          </p:cNvSpPr>
          <p:nvPr>
            <p:ph type="title" hasCustomPrompt="1"/>
            <p:custDataLst>
              <p:tags r:id="rId4"/>
            </p:custDataLst>
          </p:nvPr>
        </p:nvSpPr>
        <p:spPr>
          <a:xfrm>
            <a:off x="1281600" y="1249200"/>
            <a:ext cx="9626400" cy="723600"/>
          </a:xfrm>
        </p:spPr>
        <p:txBody>
          <a:bodyPr lIns="90000" tIns="46800" rIns="90000" bIns="46800" anchor="ctr">
            <a:normAutofit/>
          </a:bodyPr>
          <a:lstStyle>
            <a:lvl1pPr marL="0" indent="0">
              <a:buFont typeface="Arial" panose="020B0604020202020204" pitchFamily="34" charset="0"/>
              <a:buNone/>
              <a:defRPr sz="3200" baseline="0">
                <a:solidFill>
                  <a:schemeClr val="tx1">
                    <a:lumMod val="85000"/>
                    <a:lumOff val="15000"/>
                  </a:schemeClr>
                </a:solidFill>
                <a:latin typeface="Arial" panose="020B0604020202020204" pitchFamily="34" charset="0"/>
                <a:ea typeface="微软雅黑" panose="020B0503020204020204" charset="-122"/>
              </a:defRPr>
            </a:lvl1pPr>
          </a:lstStyle>
          <a:p>
            <a:r>
              <a:rPr lang="zh-CN" altLang="en-US" dirty="0"/>
              <a:t>单击此处编辑标题</a:t>
            </a:r>
          </a:p>
        </p:txBody>
      </p:sp>
      <p:sp>
        <p:nvSpPr>
          <p:cNvPr id="7" name="内容占位符 6"/>
          <p:cNvSpPr>
            <a:spLocks noGrp="1"/>
          </p:cNvSpPr>
          <p:nvPr>
            <p:ph sz="quarter" idx="13"/>
            <p:custDataLst>
              <p:tags r:id="rId5"/>
            </p:custDataLst>
          </p:nvPr>
        </p:nvSpPr>
        <p:spPr>
          <a:xfrm>
            <a:off x="1281113" y="2163600"/>
            <a:ext cx="9626600" cy="3445200"/>
          </a:xfrm>
        </p:spPr>
        <p:txBody>
          <a:bodyPr lIns="90000" tIns="46800" rIns="90000" bIns="46800">
            <a:normAutofit/>
          </a:bodyPr>
          <a:lstStyle>
            <a:lvl1pPr marL="0" indent="0">
              <a:buNone/>
              <a:defRPr baseline="0">
                <a:solidFill>
                  <a:schemeClr val="tx1">
                    <a:lumMod val="85000"/>
                    <a:lumOff val="15000"/>
                  </a:schemeClr>
                </a:solidFill>
                <a:latin typeface="Arial" panose="020B0604020202020204" pitchFamily="34" charset="0"/>
                <a:ea typeface="微软雅黑" panose="020B0503020204020204" charset="-122"/>
              </a:defRPr>
            </a:lvl1pPr>
            <a:lvl2pPr marL="457200" indent="0">
              <a:buNone/>
              <a:defRPr baseline="0">
                <a:solidFill>
                  <a:schemeClr val="tx1">
                    <a:lumMod val="85000"/>
                    <a:lumOff val="15000"/>
                  </a:schemeClr>
                </a:solidFill>
                <a:latin typeface="Arial" panose="020B0604020202020204" pitchFamily="34" charset="0"/>
                <a:ea typeface="微软雅黑" panose="020B0503020204020204" charset="-122"/>
              </a:defRPr>
            </a:lvl2pPr>
            <a:lvl3pPr marL="914400" indent="0">
              <a:buNone/>
              <a:defRPr baseline="0">
                <a:solidFill>
                  <a:schemeClr val="tx1">
                    <a:lumMod val="85000"/>
                    <a:lumOff val="15000"/>
                  </a:schemeClr>
                </a:solidFill>
                <a:latin typeface="Arial" panose="020B0604020202020204" pitchFamily="34" charset="0"/>
                <a:ea typeface="微软雅黑" panose="020B0503020204020204" charset="-122"/>
              </a:defRPr>
            </a:lvl3pPr>
            <a:lvl4pPr marL="1371600" indent="0">
              <a:buNone/>
              <a:defRPr baseline="0">
                <a:solidFill>
                  <a:schemeClr val="tx1">
                    <a:lumMod val="85000"/>
                    <a:lumOff val="15000"/>
                  </a:schemeClr>
                </a:solidFill>
                <a:latin typeface="Arial" panose="020B0604020202020204" pitchFamily="34" charset="0"/>
                <a:ea typeface="微软雅黑" panose="020B0503020204020204" charset="-122"/>
              </a:defRPr>
            </a:lvl4pPr>
            <a:lvl5pPr marL="1828800" indent="0">
              <a:buNone/>
              <a:defRPr baseline="0">
                <a:solidFill>
                  <a:schemeClr val="tx1">
                    <a:lumMod val="85000"/>
                    <a:lumOff val="15000"/>
                  </a:schemeClr>
                </a:solidFill>
                <a:latin typeface="Arial" panose="020B0604020202020204" pitchFamily="34" charset="0"/>
                <a:ea typeface="微软雅黑" panose="020B0503020204020204" charset="-122"/>
              </a:defRPr>
            </a:lvl5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zh-CN" altLang="en-US" dirty="0"/>
          </a:p>
        </p:txBody>
      </p:sp>
      <p:sp>
        <p:nvSpPr>
          <p:cNvPr id="3" name="日期占位符 2"/>
          <p:cNvSpPr>
            <a:spLocks noGrp="1"/>
          </p:cNvSpPr>
          <p:nvPr>
            <p:ph type="dt" sz="half" idx="10"/>
            <p:custDataLst>
              <p:tags r:id="rId6"/>
            </p:custDataLst>
          </p:nvPr>
        </p:nvSpPr>
        <p:spPr/>
        <p:txBody>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stStyle>
          <a:p>
            <a:fld id="{BFD6673A-C54B-436D-9614-F52AD9FFB120}" type="datetimeFigureOut">
              <a:rPr lang="zh-CN" altLang="en-US" smtClean="0"/>
              <a:t>2025/9/6</a:t>
            </a:fld>
            <a:endParaRPr lang="zh-CN" altLang="en-US"/>
          </a:p>
        </p:txBody>
      </p:sp>
      <p:sp>
        <p:nvSpPr>
          <p:cNvPr id="4" name="页脚占位符 3"/>
          <p:cNvSpPr>
            <a:spLocks noGrp="1"/>
          </p:cNvSpPr>
          <p:nvPr>
            <p:ph type="ftr" sz="quarter" idx="11"/>
            <p:custDataLst>
              <p:tags r:id="rId7"/>
            </p:custDataLst>
          </p:nvPr>
        </p:nvSpPr>
        <p:spPr/>
        <p:txBody>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stStyle>
          <a:p>
            <a:endParaRPr lang="zh-CN" altLang="en-US"/>
          </a:p>
        </p:txBody>
      </p:sp>
      <p:sp>
        <p:nvSpPr>
          <p:cNvPr id="5" name="灯片编号占位符 4"/>
          <p:cNvSpPr>
            <a:spLocks noGrp="1"/>
          </p:cNvSpPr>
          <p:nvPr>
            <p:ph type="sldNum" sz="quarter" idx="12"/>
            <p:custDataLst>
              <p:tags r:id="rId8"/>
            </p:custDataLst>
          </p:nvPr>
        </p:nvSpPr>
        <p:spPr/>
        <p:txBody>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stStyle>
          <a:p>
            <a:fld id="{BD1D4FE5-D0BF-42BE-8BFC-854BBEB52799}" type="slidenum">
              <a:rPr lang="zh-CN" altLang="en-US" smtClean="0"/>
              <a:t>‹#›</a:t>
            </a:fld>
            <a:endParaRPr lang="zh-CN" altLang="en-US"/>
          </a:p>
        </p:txBody>
      </p:sp>
    </p:spTree>
    <p:extLst>
      <p:ext uri="{BB962C8B-B14F-4D97-AF65-F5344CB8AC3E}">
        <p14:creationId xmlns:p14="http://schemas.microsoft.com/office/powerpoint/2010/main" val="359933455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左右">
    <p:spTree>
      <p:nvGrpSpPr>
        <p:cNvPr id="1" name=""/>
        <p:cNvGrpSpPr/>
        <p:nvPr/>
      </p:nvGrpSpPr>
      <p:grpSpPr>
        <a:xfrm>
          <a:off x="0" y="0"/>
          <a:ext cx="0" cy="0"/>
          <a:chOff x="0" y="0"/>
          <a:chExt cx="0" cy="0"/>
        </a:xfrm>
      </p:grpSpPr>
      <p:sp>
        <p:nvSpPr>
          <p:cNvPr id="8" name="矩形 7"/>
          <p:cNvSpPr/>
          <p:nvPr>
            <p:custDataLst>
              <p:tags r:id="rId1"/>
            </p:custDataLst>
          </p:nvPr>
        </p:nvSpPr>
        <p:spPr>
          <a:xfrm>
            <a:off x="0" y="1"/>
            <a:ext cx="4823460" cy="68580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baseline="0" dirty="0">
              <a:solidFill>
                <a:schemeClr val="tx1">
                  <a:lumMod val="85000"/>
                  <a:lumOff val="15000"/>
                </a:schemeClr>
              </a:solidFill>
              <a:latin typeface="Arial" panose="020B0604020202020204" pitchFamily="34" charset="0"/>
              <a:ea typeface="微软雅黑" panose="020B0503020204020204" charset="-122"/>
              <a:sym typeface="+mn-ea"/>
            </a:endParaRPr>
          </a:p>
        </p:txBody>
      </p:sp>
      <p:grpSp>
        <p:nvGrpSpPr>
          <p:cNvPr id="16" name="组合 15"/>
          <p:cNvGrpSpPr/>
          <p:nvPr>
            <p:custDataLst>
              <p:tags r:id="rId2"/>
            </p:custDataLst>
          </p:nvPr>
        </p:nvGrpSpPr>
        <p:grpSpPr>
          <a:xfrm>
            <a:off x="11598910" y="6433185"/>
            <a:ext cx="450850" cy="149860"/>
            <a:chOff x="0" y="3623101"/>
            <a:chExt cx="1405715" cy="468548"/>
          </a:xfrm>
        </p:grpSpPr>
        <p:sp>
          <p:nvSpPr>
            <p:cNvPr id="18" name="菱形 17"/>
            <p:cNvSpPr/>
            <p:nvPr>
              <p:custDataLst>
                <p:tags r:id="rId10"/>
              </p:custDataLst>
            </p:nvPr>
          </p:nvSpPr>
          <p:spPr>
            <a:xfrm>
              <a:off x="0" y="3633950"/>
              <a:ext cx="457699" cy="457699"/>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菱形 18"/>
            <p:cNvSpPr/>
            <p:nvPr>
              <p:custDataLst>
                <p:tags r:id="rId11"/>
              </p:custDataLst>
            </p:nvPr>
          </p:nvSpPr>
          <p:spPr>
            <a:xfrm>
              <a:off x="474008" y="3623101"/>
              <a:ext cx="457699" cy="457699"/>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菱形 21"/>
            <p:cNvSpPr/>
            <p:nvPr>
              <p:custDataLst>
                <p:tags r:id="rId12"/>
              </p:custDataLst>
            </p:nvPr>
          </p:nvSpPr>
          <p:spPr>
            <a:xfrm>
              <a:off x="948016" y="3623101"/>
              <a:ext cx="457699" cy="457699"/>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7" name="五边形 4"/>
          <p:cNvSpPr/>
          <p:nvPr>
            <p:custDataLst>
              <p:tags r:id="rId3"/>
            </p:custDataLst>
          </p:nvPr>
        </p:nvSpPr>
        <p:spPr>
          <a:xfrm rot="5400000">
            <a:off x="346710" y="-80010"/>
            <a:ext cx="438150" cy="543560"/>
          </a:xfrm>
          <a:prstGeom prst="homePlate">
            <a:avLst>
              <a:gd name="adj" fmla="val 35759"/>
            </a:avLst>
          </a:prstGeom>
          <a:solidFill>
            <a:schemeClr val="accent1"/>
          </a:solidFill>
          <a:ln>
            <a:noFill/>
          </a:ln>
          <a:effectLst>
            <a:outerShdw blurRad="63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 name="标题 1"/>
          <p:cNvSpPr>
            <a:spLocks noGrp="1"/>
          </p:cNvSpPr>
          <p:nvPr>
            <p:ph type="title" hasCustomPrompt="1"/>
            <p:custDataLst>
              <p:tags r:id="rId4"/>
            </p:custDataLst>
          </p:nvPr>
        </p:nvSpPr>
        <p:spPr>
          <a:xfrm>
            <a:off x="583200" y="629920"/>
            <a:ext cx="3960000" cy="1022480"/>
          </a:xfrm>
        </p:spPr>
        <p:txBody>
          <a:bodyPr lIns="90000" tIns="46800" rIns="90000" bIns="46800" anchor="ctr">
            <a:normAutofit/>
          </a:bodyPr>
          <a:lstStyle>
            <a:lvl1pPr marL="0" indent="0">
              <a:buFont typeface="Arial" panose="020B0604020202020204" pitchFamily="34" charset="0"/>
              <a:buNone/>
              <a:defRPr sz="3600" baseline="0">
                <a:solidFill>
                  <a:schemeClr val="tx1">
                    <a:lumMod val="85000"/>
                    <a:lumOff val="15000"/>
                  </a:schemeClr>
                </a:solidFill>
                <a:latin typeface="Arial" panose="020B0604020202020204" pitchFamily="34" charset="0"/>
                <a:ea typeface="微软雅黑" panose="020B0503020204020204" charset="-122"/>
              </a:defRPr>
            </a:lvl1pPr>
          </a:lstStyle>
          <a:p>
            <a:r>
              <a:rPr lang="zh-CN" altLang="en-US" dirty="0"/>
              <a:t>编辑标题</a:t>
            </a:r>
          </a:p>
        </p:txBody>
      </p:sp>
      <p:sp>
        <p:nvSpPr>
          <p:cNvPr id="3" name="日期占位符 2"/>
          <p:cNvSpPr>
            <a:spLocks noGrp="1"/>
          </p:cNvSpPr>
          <p:nvPr>
            <p:ph type="dt" sz="half" idx="10"/>
            <p:custDataLst>
              <p:tags r:id="rId5"/>
            </p:custDataLst>
          </p:nvPr>
        </p:nvSpPr>
        <p:spPr/>
        <p:txBody>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stStyle>
          <a:p>
            <a:fld id="{BFD6673A-C54B-436D-9614-F52AD9FFB120}" type="datetimeFigureOut">
              <a:rPr lang="zh-CN" altLang="en-US" smtClean="0"/>
              <a:t>2025/9/6</a:t>
            </a:fld>
            <a:endParaRPr lang="zh-CN" altLang="en-US"/>
          </a:p>
        </p:txBody>
      </p:sp>
      <p:sp>
        <p:nvSpPr>
          <p:cNvPr id="4" name="页脚占位符 3"/>
          <p:cNvSpPr>
            <a:spLocks noGrp="1"/>
          </p:cNvSpPr>
          <p:nvPr>
            <p:ph type="ftr" sz="quarter" idx="11"/>
            <p:custDataLst>
              <p:tags r:id="rId6"/>
            </p:custDataLst>
          </p:nvPr>
        </p:nvSpPr>
        <p:spPr/>
        <p:txBody>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stStyle>
          <a:p>
            <a:endParaRPr lang="zh-CN" altLang="en-US"/>
          </a:p>
        </p:txBody>
      </p:sp>
      <p:sp>
        <p:nvSpPr>
          <p:cNvPr id="5" name="灯片编号占位符 4"/>
          <p:cNvSpPr>
            <a:spLocks noGrp="1"/>
          </p:cNvSpPr>
          <p:nvPr>
            <p:ph type="sldNum" sz="quarter" idx="12"/>
            <p:custDataLst>
              <p:tags r:id="rId7"/>
            </p:custDataLst>
          </p:nvPr>
        </p:nvSpPr>
        <p:spPr/>
        <p:txBody>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stStyle>
          <a:p>
            <a:fld id="{BD1D4FE5-D0BF-42BE-8BFC-854BBEB52799}" type="slidenum">
              <a:rPr lang="zh-CN" altLang="en-US" smtClean="0"/>
              <a:t>‹#›</a:t>
            </a:fld>
            <a:endParaRPr lang="zh-CN" altLang="en-US"/>
          </a:p>
        </p:txBody>
      </p:sp>
      <p:sp>
        <p:nvSpPr>
          <p:cNvPr id="7" name="文本占位符 6"/>
          <p:cNvSpPr>
            <a:spLocks noGrp="1"/>
          </p:cNvSpPr>
          <p:nvPr>
            <p:ph type="body" sz="quarter" idx="13"/>
            <p:custDataLst>
              <p:tags r:id="rId8"/>
            </p:custDataLst>
          </p:nvPr>
        </p:nvSpPr>
        <p:spPr>
          <a:xfrm>
            <a:off x="586800" y="1764000"/>
            <a:ext cx="3956400" cy="4093200"/>
          </a:xfrm>
        </p:spPr>
        <p:txBody>
          <a:bodyPr lIns="90000" tIns="46800" rIns="90000" bIns="46800">
            <a:normAutofit/>
          </a:bodyPr>
          <a:lstStyle>
            <a:lvl1pPr marL="0" indent="0">
              <a:buNone/>
              <a:defRPr baseline="0">
                <a:solidFill>
                  <a:schemeClr val="tx1">
                    <a:lumMod val="85000"/>
                    <a:lumOff val="15000"/>
                  </a:schemeClr>
                </a:solidFill>
                <a:latin typeface="Arial" panose="020B0604020202020204" pitchFamily="34" charset="0"/>
                <a:ea typeface="微软雅黑" panose="020B0503020204020204" charset="-122"/>
              </a:defRPr>
            </a:lvl1pPr>
            <a:lvl2pPr marL="457200" indent="0">
              <a:buNone/>
              <a:defRPr baseline="0">
                <a:solidFill>
                  <a:schemeClr val="tx1">
                    <a:lumMod val="85000"/>
                    <a:lumOff val="15000"/>
                  </a:schemeClr>
                </a:solidFill>
                <a:latin typeface="Arial" panose="020B0604020202020204" pitchFamily="34" charset="0"/>
                <a:ea typeface="微软雅黑" panose="020B0503020204020204" charset="-122"/>
              </a:defRPr>
            </a:lvl2pPr>
            <a:lvl3pPr marL="914400" indent="0">
              <a:buNone/>
              <a:defRPr baseline="0">
                <a:solidFill>
                  <a:schemeClr val="tx1">
                    <a:lumMod val="85000"/>
                    <a:lumOff val="15000"/>
                  </a:schemeClr>
                </a:solidFill>
                <a:latin typeface="Arial" panose="020B0604020202020204" pitchFamily="34" charset="0"/>
                <a:ea typeface="微软雅黑" panose="020B0503020204020204" charset="-122"/>
              </a:defRPr>
            </a:lvl3pPr>
            <a:lvl4pPr marL="1371600" indent="0">
              <a:buNone/>
              <a:defRPr baseline="0">
                <a:solidFill>
                  <a:schemeClr val="tx1">
                    <a:lumMod val="85000"/>
                    <a:lumOff val="15000"/>
                  </a:schemeClr>
                </a:solidFill>
                <a:latin typeface="Arial" panose="020B0604020202020204" pitchFamily="34" charset="0"/>
                <a:ea typeface="微软雅黑" panose="020B0503020204020204" charset="-122"/>
              </a:defRPr>
            </a:lvl4pPr>
            <a:lvl5pPr marL="1828800" indent="0">
              <a:buNone/>
              <a:defRPr baseline="0">
                <a:solidFill>
                  <a:schemeClr val="tx1">
                    <a:lumMod val="85000"/>
                    <a:lumOff val="15000"/>
                  </a:schemeClr>
                </a:solidFill>
                <a:latin typeface="Arial" panose="020B0604020202020204" pitchFamily="34" charset="0"/>
                <a:ea typeface="微软雅黑" panose="020B0503020204020204" charset="-122"/>
              </a:defRPr>
            </a:lvl5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zh-CN" altLang="en-US" dirty="0"/>
          </a:p>
        </p:txBody>
      </p:sp>
      <p:sp>
        <p:nvSpPr>
          <p:cNvPr id="9" name="内容占位符 8"/>
          <p:cNvSpPr>
            <a:spLocks noGrp="1"/>
          </p:cNvSpPr>
          <p:nvPr>
            <p:ph sz="quarter" idx="14"/>
            <p:custDataLst>
              <p:tags r:id="rId9"/>
            </p:custDataLst>
          </p:nvPr>
        </p:nvSpPr>
        <p:spPr>
          <a:xfrm>
            <a:off x="5101200" y="769938"/>
            <a:ext cx="6480000" cy="5087937"/>
          </a:xfrm>
        </p:spPr>
        <p:txBody>
          <a:bodyPr lIns="90000" tIns="46800" rIns="90000" bIns="46800">
            <a:normAutofit/>
          </a:bodyPr>
          <a:lstStyle>
            <a:lvl1pPr marL="0" indent="0">
              <a:buNone/>
              <a:defRPr baseline="0">
                <a:solidFill>
                  <a:schemeClr val="tx1">
                    <a:lumMod val="85000"/>
                    <a:lumOff val="15000"/>
                  </a:schemeClr>
                </a:solidFill>
                <a:latin typeface="Arial" panose="020B0604020202020204" pitchFamily="34" charset="0"/>
                <a:ea typeface="微软雅黑" panose="020B0503020204020204" charset="-122"/>
              </a:defRPr>
            </a:lvl1pPr>
            <a:lvl2pPr marL="457200" indent="0">
              <a:buNone/>
              <a:defRPr baseline="0">
                <a:solidFill>
                  <a:schemeClr val="tx1">
                    <a:lumMod val="85000"/>
                    <a:lumOff val="15000"/>
                  </a:schemeClr>
                </a:solidFill>
                <a:latin typeface="Arial" panose="020B0604020202020204" pitchFamily="34" charset="0"/>
                <a:ea typeface="微软雅黑" panose="020B0503020204020204" charset="-122"/>
              </a:defRPr>
            </a:lvl2pPr>
            <a:lvl3pPr marL="914400" indent="0">
              <a:buNone/>
              <a:defRPr baseline="0">
                <a:solidFill>
                  <a:schemeClr val="tx1">
                    <a:lumMod val="85000"/>
                    <a:lumOff val="15000"/>
                  </a:schemeClr>
                </a:solidFill>
                <a:latin typeface="Arial" panose="020B0604020202020204" pitchFamily="34" charset="0"/>
                <a:ea typeface="微软雅黑" panose="020B0503020204020204" charset="-122"/>
              </a:defRPr>
            </a:lvl3pPr>
            <a:lvl4pPr marL="1371600" indent="0">
              <a:buNone/>
              <a:defRPr baseline="0">
                <a:solidFill>
                  <a:schemeClr val="tx1">
                    <a:lumMod val="85000"/>
                    <a:lumOff val="15000"/>
                  </a:schemeClr>
                </a:solidFill>
                <a:latin typeface="Arial" panose="020B0604020202020204" pitchFamily="34" charset="0"/>
                <a:ea typeface="微软雅黑" panose="020B0503020204020204" charset="-122"/>
              </a:defRPr>
            </a:lvl4pPr>
            <a:lvl5pPr marL="1828800" indent="0">
              <a:buNone/>
              <a:defRPr baseline="0">
                <a:solidFill>
                  <a:schemeClr val="tx1">
                    <a:lumMod val="85000"/>
                    <a:lumOff val="15000"/>
                  </a:schemeClr>
                </a:solidFill>
                <a:latin typeface="Arial" panose="020B0604020202020204" pitchFamily="34" charset="0"/>
                <a:ea typeface="微软雅黑" panose="020B0503020204020204" charset="-122"/>
              </a:defRPr>
            </a:lvl5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zh-CN" altLang="en-US" dirty="0"/>
          </a:p>
        </p:txBody>
      </p:sp>
    </p:spTree>
    <p:extLst>
      <p:ext uri="{BB962C8B-B14F-4D97-AF65-F5344CB8AC3E}">
        <p14:creationId xmlns:p14="http://schemas.microsoft.com/office/powerpoint/2010/main" val="114741684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上下">
    <p:spTree>
      <p:nvGrpSpPr>
        <p:cNvPr id="1" name=""/>
        <p:cNvGrpSpPr/>
        <p:nvPr/>
      </p:nvGrpSpPr>
      <p:grpSpPr>
        <a:xfrm>
          <a:off x="0" y="0"/>
          <a:ext cx="0" cy="0"/>
          <a:chOff x="0" y="0"/>
          <a:chExt cx="0" cy="0"/>
        </a:xfrm>
      </p:grpSpPr>
      <p:sp>
        <p:nvSpPr>
          <p:cNvPr id="10" name="矩形 9"/>
          <p:cNvSpPr/>
          <p:nvPr>
            <p:custDataLst>
              <p:tags r:id="rId1"/>
            </p:custDataLst>
          </p:nvPr>
        </p:nvSpPr>
        <p:spPr>
          <a:xfrm>
            <a:off x="0" y="0"/>
            <a:ext cx="12192000" cy="26640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baseline="0">
              <a:solidFill>
                <a:schemeClr val="tx1">
                  <a:lumMod val="85000"/>
                  <a:lumOff val="15000"/>
                </a:schemeClr>
              </a:solidFill>
              <a:latin typeface="Arial" panose="020B0604020202020204" pitchFamily="34" charset="0"/>
              <a:ea typeface="微软雅黑" panose="020B0503020204020204" charset="-122"/>
              <a:sym typeface="+mn-ea"/>
            </a:endParaRPr>
          </a:p>
        </p:txBody>
      </p:sp>
      <p:grpSp>
        <p:nvGrpSpPr>
          <p:cNvPr id="23" name="组合 22"/>
          <p:cNvGrpSpPr/>
          <p:nvPr>
            <p:custDataLst>
              <p:tags r:id="rId2"/>
            </p:custDataLst>
          </p:nvPr>
        </p:nvGrpSpPr>
        <p:grpSpPr>
          <a:xfrm>
            <a:off x="11598910" y="6433185"/>
            <a:ext cx="450850" cy="149860"/>
            <a:chOff x="0" y="3623101"/>
            <a:chExt cx="1405715" cy="468548"/>
          </a:xfrm>
        </p:grpSpPr>
        <p:sp>
          <p:nvSpPr>
            <p:cNvPr id="25" name="菱形 24"/>
            <p:cNvSpPr/>
            <p:nvPr>
              <p:custDataLst>
                <p:tags r:id="rId10"/>
              </p:custDataLst>
            </p:nvPr>
          </p:nvSpPr>
          <p:spPr>
            <a:xfrm>
              <a:off x="0" y="3633950"/>
              <a:ext cx="457699" cy="457699"/>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菱形 25"/>
            <p:cNvSpPr/>
            <p:nvPr>
              <p:custDataLst>
                <p:tags r:id="rId11"/>
              </p:custDataLst>
            </p:nvPr>
          </p:nvSpPr>
          <p:spPr>
            <a:xfrm>
              <a:off x="474008" y="3623101"/>
              <a:ext cx="457699" cy="457699"/>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菱形 26"/>
            <p:cNvSpPr/>
            <p:nvPr>
              <p:custDataLst>
                <p:tags r:id="rId12"/>
              </p:custDataLst>
            </p:nvPr>
          </p:nvSpPr>
          <p:spPr>
            <a:xfrm>
              <a:off x="948016" y="3623101"/>
              <a:ext cx="457699" cy="457699"/>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4" name="五边形 4"/>
          <p:cNvSpPr/>
          <p:nvPr>
            <p:custDataLst>
              <p:tags r:id="rId3"/>
            </p:custDataLst>
          </p:nvPr>
        </p:nvSpPr>
        <p:spPr>
          <a:xfrm rot="5400000">
            <a:off x="346710" y="-80010"/>
            <a:ext cx="438150" cy="543560"/>
          </a:xfrm>
          <a:prstGeom prst="homePlate">
            <a:avLst>
              <a:gd name="adj" fmla="val 35759"/>
            </a:avLst>
          </a:prstGeom>
          <a:solidFill>
            <a:schemeClr val="accent1"/>
          </a:solidFill>
          <a:ln>
            <a:noFill/>
          </a:ln>
          <a:effectLst>
            <a:outerShdw blurRad="63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 name="标题 1"/>
          <p:cNvSpPr>
            <a:spLocks noGrp="1"/>
          </p:cNvSpPr>
          <p:nvPr>
            <p:ph type="title"/>
            <p:custDataLst>
              <p:tags r:id="rId4"/>
            </p:custDataLst>
          </p:nvPr>
        </p:nvSpPr>
        <p:spPr>
          <a:xfrm>
            <a:off x="612000" y="689418"/>
            <a:ext cx="10976400" cy="718182"/>
          </a:xfrm>
        </p:spPr>
        <p:txBody>
          <a:bodyPr lIns="90000" tIns="46800" rIns="90000" bIns="46800" anchor="ctr">
            <a:normAutofit/>
          </a:bodyPr>
          <a:lstStyle>
            <a:lvl1pPr algn="ctr">
              <a:defRPr sz="3600" baseline="0">
                <a:solidFill>
                  <a:schemeClr val="tx1">
                    <a:lumMod val="85000"/>
                    <a:lumOff val="15000"/>
                  </a:schemeClr>
                </a:solidFill>
                <a:latin typeface="Arial" panose="020B0604020202020204" pitchFamily="34" charset="0"/>
                <a:ea typeface="微软雅黑" panose="020B0503020204020204" charset="-122"/>
              </a:defRPr>
            </a:lvl1pPr>
          </a:lstStyle>
          <a:p>
            <a:r>
              <a:rPr lang="zh-CN" altLang="en-US"/>
              <a:t>单击此处编辑母版标题样式</a:t>
            </a:r>
            <a:endParaRPr lang="zh-CN" altLang="en-US" dirty="0"/>
          </a:p>
        </p:txBody>
      </p:sp>
      <p:sp>
        <p:nvSpPr>
          <p:cNvPr id="3" name="日期占位符 2"/>
          <p:cNvSpPr>
            <a:spLocks noGrp="1"/>
          </p:cNvSpPr>
          <p:nvPr>
            <p:ph type="dt" sz="half" idx="10"/>
            <p:custDataLst>
              <p:tags r:id="rId5"/>
            </p:custDataLst>
          </p:nvPr>
        </p:nvSpPr>
        <p:spPr/>
        <p:txBody>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stStyle>
          <a:p>
            <a:fld id="{BFD6673A-C54B-436D-9614-F52AD9FFB120}" type="datetimeFigureOut">
              <a:rPr lang="zh-CN" altLang="en-US" smtClean="0"/>
              <a:t>2025/9/6</a:t>
            </a:fld>
            <a:endParaRPr lang="zh-CN" altLang="en-US"/>
          </a:p>
        </p:txBody>
      </p:sp>
      <p:sp>
        <p:nvSpPr>
          <p:cNvPr id="4" name="页脚占位符 3"/>
          <p:cNvSpPr>
            <a:spLocks noGrp="1"/>
          </p:cNvSpPr>
          <p:nvPr>
            <p:ph type="ftr" sz="quarter" idx="11"/>
            <p:custDataLst>
              <p:tags r:id="rId6"/>
            </p:custDataLst>
          </p:nvPr>
        </p:nvSpPr>
        <p:spPr/>
        <p:txBody>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stStyle>
          <a:p>
            <a:endParaRPr lang="zh-CN" altLang="en-US"/>
          </a:p>
        </p:txBody>
      </p:sp>
      <p:sp>
        <p:nvSpPr>
          <p:cNvPr id="5" name="灯片编号占位符 4"/>
          <p:cNvSpPr>
            <a:spLocks noGrp="1"/>
          </p:cNvSpPr>
          <p:nvPr>
            <p:ph type="sldNum" sz="quarter" idx="12"/>
            <p:custDataLst>
              <p:tags r:id="rId7"/>
            </p:custDataLst>
          </p:nvPr>
        </p:nvSpPr>
        <p:spPr/>
        <p:txBody>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stStyle>
          <a:p>
            <a:fld id="{BD1D4FE5-D0BF-42BE-8BFC-854BBEB52799}" type="slidenum">
              <a:rPr lang="zh-CN" altLang="en-US" smtClean="0"/>
              <a:t>‹#›</a:t>
            </a:fld>
            <a:endParaRPr lang="zh-CN" altLang="en-US"/>
          </a:p>
        </p:txBody>
      </p:sp>
      <p:sp>
        <p:nvSpPr>
          <p:cNvPr id="7" name="文本占位符 6"/>
          <p:cNvSpPr>
            <a:spLocks noGrp="1"/>
          </p:cNvSpPr>
          <p:nvPr>
            <p:ph type="body" sz="quarter" idx="13"/>
            <p:custDataLst>
              <p:tags r:id="rId8"/>
            </p:custDataLst>
          </p:nvPr>
        </p:nvSpPr>
        <p:spPr>
          <a:xfrm>
            <a:off x="612000" y="1659600"/>
            <a:ext cx="10975975" cy="828000"/>
          </a:xfrm>
        </p:spPr>
        <p:txBody>
          <a:bodyPr lIns="90000" tIns="46800" rIns="90000" bIns="46800">
            <a:normAutofit/>
          </a:bodyPr>
          <a:lstStyle>
            <a:lvl1pPr algn="ctr">
              <a:defRPr baseline="0">
                <a:solidFill>
                  <a:schemeClr val="tx1">
                    <a:lumMod val="85000"/>
                    <a:lumOff val="15000"/>
                  </a:schemeClr>
                </a:solidFill>
                <a:latin typeface="Arial" panose="020B0604020202020204" pitchFamily="34" charset="0"/>
                <a:ea typeface="微软雅黑" panose="020B0503020204020204" charset="-122"/>
              </a:defRPr>
            </a:lvl1pPr>
          </a:lstStyle>
          <a:p>
            <a:pPr lvl="0"/>
            <a:r>
              <a:rPr lang="zh-CN" altLang="en-US"/>
              <a:t>单击此处编辑母版文本样式</a:t>
            </a:r>
          </a:p>
        </p:txBody>
      </p:sp>
      <p:sp>
        <p:nvSpPr>
          <p:cNvPr id="9" name="内容占位符 8"/>
          <p:cNvSpPr>
            <a:spLocks noGrp="1"/>
          </p:cNvSpPr>
          <p:nvPr>
            <p:ph sz="quarter" idx="14"/>
            <p:custDataLst>
              <p:tags r:id="rId9"/>
            </p:custDataLst>
          </p:nvPr>
        </p:nvSpPr>
        <p:spPr>
          <a:xfrm>
            <a:off x="612775" y="2808000"/>
            <a:ext cx="10965600" cy="3430800"/>
          </a:xfrm>
        </p:spPr>
        <p:txBody>
          <a:bodyPr lIns="90000" tIns="46800" rIns="90000" bIns="46800">
            <a:normAutofit/>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vl2pPr>
              <a:defRPr baseline="0">
                <a:solidFill>
                  <a:schemeClr val="tx1">
                    <a:lumMod val="85000"/>
                    <a:lumOff val="15000"/>
                  </a:schemeClr>
                </a:solidFill>
                <a:latin typeface="Arial" panose="020B0604020202020204" pitchFamily="34" charset="0"/>
                <a:ea typeface="微软雅黑" panose="020B0503020204020204" charset="-122"/>
              </a:defRPr>
            </a:lvl2pPr>
            <a:lvl3pPr>
              <a:defRPr baseline="0">
                <a:solidFill>
                  <a:schemeClr val="tx1">
                    <a:lumMod val="85000"/>
                    <a:lumOff val="15000"/>
                  </a:schemeClr>
                </a:solidFill>
                <a:latin typeface="Arial" panose="020B0604020202020204" pitchFamily="34" charset="0"/>
                <a:ea typeface="微软雅黑" panose="020B0503020204020204" charset="-122"/>
              </a:defRPr>
            </a:lvl3pPr>
            <a:lvl4pPr>
              <a:defRPr baseline="0">
                <a:solidFill>
                  <a:schemeClr val="tx1">
                    <a:lumMod val="85000"/>
                    <a:lumOff val="15000"/>
                  </a:schemeClr>
                </a:solidFill>
                <a:latin typeface="Arial" panose="020B0604020202020204" pitchFamily="34" charset="0"/>
                <a:ea typeface="微软雅黑" panose="020B0503020204020204" charset="-122"/>
              </a:defRPr>
            </a:lvl4pPr>
            <a:lvl5pPr>
              <a:defRPr baseline="0">
                <a:solidFill>
                  <a:schemeClr val="tx1">
                    <a:lumMod val="85000"/>
                    <a:lumOff val="15000"/>
                  </a:schemeClr>
                </a:solidFill>
                <a:latin typeface="Arial" panose="020B0604020202020204" pitchFamily="34" charset="0"/>
                <a:ea typeface="微软雅黑" panose="020B0503020204020204" charset="-122"/>
              </a:defRPr>
            </a:lvl5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zh-CN" altLang="en-US" dirty="0"/>
          </a:p>
        </p:txBody>
      </p:sp>
    </p:spTree>
    <p:extLst>
      <p:ext uri="{BB962C8B-B14F-4D97-AF65-F5344CB8AC3E}">
        <p14:creationId xmlns:p14="http://schemas.microsoft.com/office/powerpoint/2010/main" val="71323303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下上">
    <p:spTree>
      <p:nvGrpSpPr>
        <p:cNvPr id="1" name=""/>
        <p:cNvGrpSpPr/>
        <p:nvPr/>
      </p:nvGrpSpPr>
      <p:grpSpPr>
        <a:xfrm>
          <a:off x="0" y="0"/>
          <a:ext cx="0" cy="0"/>
          <a:chOff x="0" y="0"/>
          <a:chExt cx="0" cy="0"/>
        </a:xfrm>
      </p:grpSpPr>
      <p:sp>
        <p:nvSpPr>
          <p:cNvPr id="8" name="矩形 7"/>
          <p:cNvSpPr/>
          <p:nvPr>
            <p:custDataLst>
              <p:tags r:id="rId1"/>
            </p:custDataLst>
          </p:nvPr>
        </p:nvSpPr>
        <p:spPr>
          <a:xfrm>
            <a:off x="0" y="5029201"/>
            <a:ext cx="12192000" cy="1828799"/>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baseline="0">
              <a:solidFill>
                <a:schemeClr val="tx1">
                  <a:lumMod val="85000"/>
                  <a:lumOff val="15000"/>
                </a:schemeClr>
              </a:solidFill>
              <a:latin typeface="Arial" panose="020B0604020202020204" pitchFamily="34" charset="0"/>
              <a:ea typeface="微软雅黑" panose="020B0503020204020204" charset="-122"/>
              <a:sym typeface="+mn-ea"/>
            </a:endParaRPr>
          </a:p>
        </p:txBody>
      </p:sp>
      <p:grpSp>
        <p:nvGrpSpPr>
          <p:cNvPr id="21" name="组合 20"/>
          <p:cNvGrpSpPr/>
          <p:nvPr>
            <p:custDataLst>
              <p:tags r:id="rId2"/>
            </p:custDataLst>
          </p:nvPr>
        </p:nvGrpSpPr>
        <p:grpSpPr>
          <a:xfrm>
            <a:off x="11598910" y="6433185"/>
            <a:ext cx="450850" cy="149860"/>
            <a:chOff x="0" y="3623101"/>
            <a:chExt cx="1405715" cy="468548"/>
          </a:xfrm>
        </p:grpSpPr>
        <p:sp>
          <p:nvSpPr>
            <p:cNvPr id="25" name="菱形 24"/>
            <p:cNvSpPr/>
            <p:nvPr>
              <p:custDataLst>
                <p:tags r:id="rId10"/>
              </p:custDataLst>
            </p:nvPr>
          </p:nvSpPr>
          <p:spPr>
            <a:xfrm>
              <a:off x="0" y="3633950"/>
              <a:ext cx="457699" cy="457699"/>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菱形 25"/>
            <p:cNvSpPr/>
            <p:nvPr>
              <p:custDataLst>
                <p:tags r:id="rId11"/>
              </p:custDataLst>
            </p:nvPr>
          </p:nvSpPr>
          <p:spPr>
            <a:xfrm>
              <a:off x="474008" y="3623101"/>
              <a:ext cx="457699" cy="457699"/>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菱形 26"/>
            <p:cNvSpPr/>
            <p:nvPr>
              <p:custDataLst>
                <p:tags r:id="rId12"/>
              </p:custDataLst>
            </p:nvPr>
          </p:nvSpPr>
          <p:spPr>
            <a:xfrm>
              <a:off x="948016" y="3623101"/>
              <a:ext cx="457699" cy="457699"/>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2" name="五边形 4"/>
          <p:cNvSpPr/>
          <p:nvPr>
            <p:custDataLst>
              <p:tags r:id="rId3"/>
            </p:custDataLst>
          </p:nvPr>
        </p:nvSpPr>
        <p:spPr>
          <a:xfrm rot="5400000">
            <a:off x="346710" y="-80010"/>
            <a:ext cx="438150" cy="543560"/>
          </a:xfrm>
          <a:prstGeom prst="homePlate">
            <a:avLst>
              <a:gd name="adj" fmla="val 35759"/>
            </a:avLst>
          </a:prstGeom>
          <a:solidFill>
            <a:schemeClr val="accent1"/>
          </a:solidFill>
          <a:ln>
            <a:noFill/>
          </a:ln>
          <a:effectLst>
            <a:outerShdw blurRad="63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 name="标题 1"/>
          <p:cNvSpPr>
            <a:spLocks noGrp="1"/>
          </p:cNvSpPr>
          <p:nvPr>
            <p:ph type="title"/>
            <p:custDataLst>
              <p:tags r:id="rId4"/>
            </p:custDataLst>
          </p:nvPr>
        </p:nvSpPr>
        <p:spPr>
          <a:xfrm>
            <a:off x="604800" y="579120"/>
            <a:ext cx="10976400" cy="655680"/>
          </a:xfrm>
        </p:spPr>
        <p:txBody>
          <a:bodyPr lIns="90000" tIns="46800" rIns="90000" bIns="46800" anchor="ctr">
            <a:normAutofit/>
          </a:bodyPr>
          <a:lstStyle>
            <a:lvl1pPr algn="ctr">
              <a:defRPr sz="3200" baseline="0">
                <a:solidFill>
                  <a:schemeClr val="tx1">
                    <a:lumMod val="85000"/>
                    <a:lumOff val="15000"/>
                  </a:schemeClr>
                </a:solidFill>
                <a:latin typeface="Arial" panose="020B0604020202020204" pitchFamily="34" charset="0"/>
                <a:ea typeface="微软雅黑" panose="020B0503020204020204" charset="-122"/>
              </a:defRPr>
            </a:lvl1pPr>
          </a:lstStyle>
          <a:p>
            <a:r>
              <a:rPr lang="zh-CN" altLang="en-US"/>
              <a:t>单击此处编辑母版标题样式</a:t>
            </a:r>
            <a:endParaRPr lang="zh-CN" altLang="en-US" dirty="0"/>
          </a:p>
        </p:txBody>
      </p:sp>
      <p:sp>
        <p:nvSpPr>
          <p:cNvPr id="3" name="日期占位符 2"/>
          <p:cNvSpPr>
            <a:spLocks noGrp="1"/>
          </p:cNvSpPr>
          <p:nvPr>
            <p:ph type="dt" sz="half" idx="10"/>
            <p:custDataLst>
              <p:tags r:id="rId5"/>
            </p:custDataLst>
          </p:nvPr>
        </p:nvSpPr>
        <p:spPr/>
        <p:txBody>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stStyle>
          <a:p>
            <a:fld id="{BFD6673A-C54B-436D-9614-F52AD9FFB120}" type="datetimeFigureOut">
              <a:rPr lang="zh-CN" altLang="en-US" smtClean="0"/>
              <a:t>2025/9/6</a:t>
            </a:fld>
            <a:endParaRPr lang="zh-CN" altLang="en-US"/>
          </a:p>
        </p:txBody>
      </p:sp>
      <p:sp>
        <p:nvSpPr>
          <p:cNvPr id="4" name="页脚占位符 3"/>
          <p:cNvSpPr>
            <a:spLocks noGrp="1"/>
          </p:cNvSpPr>
          <p:nvPr>
            <p:ph type="ftr" sz="quarter" idx="11"/>
            <p:custDataLst>
              <p:tags r:id="rId6"/>
            </p:custDataLst>
          </p:nvPr>
        </p:nvSpPr>
        <p:spPr/>
        <p:txBody>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stStyle>
          <a:p>
            <a:endParaRPr lang="zh-CN" altLang="en-US"/>
          </a:p>
        </p:txBody>
      </p:sp>
      <p:sp>
        <p:nvSpPr>
          <p:cNvPr id="5" name="灯片编号占位符 4"/>
          <p:cNvSpPr>
            <a:spLocks noGrp="1"/>
          </p:cNvSpPr>
          <p:nvPr>
            <p:ph type="sldNum" sz="quarter" idx="12"/>
            <p:custDataLst>
              <p:tags r:id="rId7"/>
            </p:custDataLst>
          </p:nvPr>
        </p:nvSpPr>
        <p:spPr/>
        <p:txBody>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stStyle>
          <a:p>
            <a:fld id="{BD1D4FE5-D0BF-42BE-8BFC-854BBEB52799}" type="slidenum">
              <a:rPr lang="zh-CN" altLang="en-US" smtClean="0"/>
              <a:t>‹#›</a:t>
            </a:fld>
            <a:endParaRPr lang="zh-CN" altLang="en-US"/>
          </a:p>
        </p:txBody>
      </p:sp>
      <p:sp>
        <p:nvSpPr>
          <p:cNvPr id="7" name="内容占位符 6"/>
          <p:cNvSpPr>
            <a:spLocks noGrp="1"/>
          </p:cNvSpPr>
          <p:nvPr>
            <p:ph sz="quarter" idx="13"/>
            <p:custDataLst>
              <p:tags r:id="rId8"/>
            </p:custDataLst>
          </p:nvPr>
        </p:nvSpPr>
        <p:spPr>
          <a:xfrm>
            <a:off x="604837" y="1681200"/>
            <a:ext cx="10990800" cy="3211200"/>
          </a:xfrm>
        </p:spPr>
        <p:txBody>
          <a:bodyPr lIns="90000" tIns="46800" rIns="90000" bIns="46800">
            <a:normAutofit/>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vl2pPr>
              <a:defRPr baseline="0">
                <a:solidFill>
                  <a:schemeClr val="tx1">
                    <a:lumMod val="85000"/>
                    <a:lumOff val="15000"/>
                  </a:schemeClr>
                </a:solidFill>
                <a:latin typeface="Arial" panose="020B0604020202020204" pitchFamily="34" charset="0"/>
                <a:ea typeface="微软雅黑" panose="020B0503020204020204" charset="-122"/>
              </a:defRPr>
            </a:lvl2pPr>
            <a:lvl3pPr>
              <a:defRPr baseline="0">
                <a:solidFill>
                  <a:schemeClr val="tx1">
                    <a:lumMod val="85000"/>
                    <a:lumOff val="15000"/>
                  </a:schemeClr>
                </a:solidFill>
                <a:latin typeface="Arial" panose="020B0604020202020204" pitchFamily="34" charset="0"/>
                <a:ea typeface="微软雅黑" panose="020B0503020204020204" charset="-122"/>
              </a:defRPr>
            </a:lvl3pPr>
            <a:lvl4pPr>
              <a:defRPr baseline="0">
                <a:solidFill>
                  <a:schemeClr val="tx1">
                    <a:lumMod val="85000"/>
                    <a:lumOff val="15000"/>
                  </a:schemeClr>
                </a:solidFill>
                <a:latin typeface="Arial" panose="020B0604020202020204" pitchFamily="34" charset="0"/>
                <a:ea typeface="微软雅黑" panose="020B0503020204020204" charset="-122"/>
              </a:defRPr>
            </a:lvl4pPr>
            <a:lvl5pPr>
              <a:defRPr baseline="0">
                <a:solidFill>
                  <a:schemeClr val="tx1">
                    <a:lumMod val="85000"/>
                    <a:lumOff val="15000"/>
                  </a:schemeClr>
                </a:solidFill>
                <a:latin typeface="Arial" panose="020B0604020202020204" pitchFamily="34" charset="0"/>
                <a:ea typeface="微软雅黑" panose="020B0503020204020204" charset="-122"/>
              </a:defRPr>
            </a:lvl5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zh-CN" altLang="en-US" dirty="0"/>
          </a:p>
        </p:txBody>
      </p:sp>
      <p:sp>
        <p:nvSpPr>
          <p:cNvPr id="9" name="文本占位符 8"/>
          <p:cNvSpPr>
            <a:spLocks noGrp="1"/>
          </p:cNvSpPr>
          <p:nvPr>
            <p:ph type="body" sz="quarter" idx="14"/>
            <p:custDataLst>
              <p:tags r:id="rId9"/>
            </p:custDataLst>
          </p:nvPr>
        </p:nvSpPr>
        <p:spPr>
          <a:xfrm>
            <a:off x="594000" y="5180400"/>
            <a:ext cx="11001600" cy="1011600"/>
          </a:xfrm>
        </p:spPr>
        <p:txBody>
          <a:bodyPr lIns="90000" tIns="46800" rIns="90000" bIns="46800">
            <a:normAutofit/>
          </a:bodyPr>
          <a:lstStyle>
            <a:lvl1pPr marL="0" indent="0">
              <a:buNone/>
              <a:defRPr baseline="0">
                <a:solidFill>
                  <a:schemeClr val="tx1">
                    <a:lumMod val="85000"/>
                    <a:lumOff val="15000"/>
                  </a:schemeClr>
                </a:solidFill>
                <a:latin typeface="Arial" panose="020B0604020202020204" pitchFamily="34" charset="0"/>
                <a:ea typeface="微软雅黑" panose="020B0503020204020204" charset="-122"/>
              </a:defRPr>
            </a:lvl1pPr>
          </a:lstStyle>
          <a:p>
            <a:pPr lvl="0"/>
            <a:r>
              <a:rPr lang="zh-CN" altLang="en-US"/>
              <a:t>单击此处编辑母版文本样式</a:t>
            </a:r>
          </a:p>
        </p:txBody>
      </p:sp>
    </p:spTree>
    <p:extLst>
      <p:ext uri="{BB962C8B-B14F-4D97-AF65-F5344CB8AC3E}">
        <p14:creationId xmlns:p14="http://schemas.microsoft.com/office/powerpoint/2010/main" val="248274314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导航">
    <p:spTree>
      <p:nvGrpSpPr>
        <p:cNvPr id="1" name=""/>
        <p:cNvGrpSpPr/>
        <p:nvPr/>
      </p:nvGrpSpPr>
      <p:grpSpPr>
        <a:xfrm>
          <a:off x="0" y="0"/>
          <a:ext cx="0" cy="0"/>
          <a:chOff x="0" y="0"/>
          <a:chExt cx="0" cy="0"/>
        </a:xfrm>
      </p:grpSpPr>
      <p:sp>
        <p:nvSpPr>
          <p:cNvPr id="10" name="矩形 9"/>
          <p:cNvSpPr/>
          <p:nvPr>
            <p:custDataLst>
              <p:tags r:id="rId1"/>
            </p:custDataLst>
          </p:nvPr>
        </p:nvSpPr>
        <p:spPr>
          <a:xfrm>
            <a:off x="0" y="0"/>
            <a:ext cx="12192000" cy="9144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baseline="0">
              <a:solidFill>
                <a:schemeClr val="tx1">
                  <a:lumMod val="85000"/>
                  <a:lumOff val="15000"/>
                </a:schemeClr>
              </a:solidFill>
              <a:latin typeface="Arial" panose="020B0604020202020204" pitchFamily="34" charset="0"/>
              <a:ea typeface="微软雅黑" panose="020B0503020204020204" charset="-122"/>
              <a:sym typeface="+mn-ea"/>
            </a:endParaRPr>
          </a:p>
        </p:txBody>
      </p:sp>
      <p:sp>
        <p:nvSpPr>
          <p:cNvPr id="2" name="标题 1"/>
          <p:cNvSpPr>
            <a:spLocks noGrp="1"/>
          </p:cNvSpPr>
          <p:nvPr>
            <p:ph type="title"/>
            <p:custDataLst>
              <p:tags r:id="rId2"/>
            </p:custDataLst>
          </p:nvPr>
        </p:nvSpPr>
        <p:spPr>
          <a:xfrm>
            <a:off x="579600" y="237600"/>
            <a:ext cx="11037600" cy="441964"/>
          </a:xfrm>
        </p:spPr>
        <p:txBody>
          <a:bodyPr lIns="90000" tIns="46800" rIns="90000" bIns="46800">
            <a:normAutofit/>
          </a:bodyPr>
          <a:lstStyle>
            <a:lvl1pPr marL="0" indent="0">
              <a:buFont typeface="Arial" panose="020B0604020202020204" pitchFamily="34" charset="0"/>
              <a:buNone/>
              <a:defRPr baseline="0">
                <a:solidFill>
                  <a:schemeClr val="tx1">
                    <a:lumMod val="85000"/>
                    <a:lumOff val="15000"/>
                  </a:schemeClr>
                </a:solidFill>
                <a:latin typeface="Arial" panose="020B0604020202020204" pitchFamily="34" charset="0"/>
                <a:ea typeface="微软雅黑" panose="020B0503020204020204" charset="-122"/>
              </a:defRPr>
            </a:lvl1pPr>
          </a:lstStyle>
          <a:p>
            <a:r>
              <a:rPr lang="zh-CN" altLang="en-US"/>
              <a:t>单击此处编辑母版标题样式</a:t>
            </a:r>
            <a:endParaRPr lang="zh-CN" altLang="en-US" dirty="0"/>
          </a:p>
        </p:txBody>
      </p:sp>
      <p:sp>
        <p:nvSpPr>
          <p:cNvPr id="3" name="日期占位符 2"/>
          <p:cNvSpPr>
            <a:spLocks noGrp="1"/>
          </p:cNvSpPr>
          <p:nvPr>
            <p:ph type="dt" sz="half" idx="10"/>
            <p:custDataLst>
              <p:tags r:id="rId3"/>
            </p:custDataLst>
          </p:nvPr>
        </p:nvSpPr>
        <p:spPr/>
        <p:txBody>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stStyle>
          <a:p>
            <a:fld id="{BFD6673A-C54B-436D-9614-F52AD9FFB120}" type="datetimeFigureOut">
              <a:rPr lang="zh-CN" altLang="en-US" smtClean="0"/>
              <a:t>2025/9/6</a:t>
            </a:fld>
            <a:endParaRPr lang="zh-CN" altLang="en-US"/>
          </a:p>
        </p:txBody>
      </p:sp>
      <p:sp>
        <p:nvSpPr>
          <p:cNvPr id="4" name="页脚占位符 3"/>
          <p:cNvSpPr>
            <a:spLocks noGrp="1"/>
          </p:cNvSpPr>
          <p:nvPr>
            <p:ph type="ftr" sz="quarter" idx="11"/>
            <p:custDataLst>
              <p:tags r:id="rId4"/>
            </p:custDataLst>
          </p:nvPr>
        </p:nvSpPr>
        <p:spPr/>
        <p:txBody>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stStyle>
          <a:p>
            <a:endParaRPr lang="zh-CN" altLang="en-US"/>
          </a:p>
        </p:txBody>
      </p:sp>
      <p:sp>
        <p:nvSpPr>
          <p:cNvPr id="5" name="灯片编号占位符 4"/>
          <p:cNvSpPr>
            <a:spLocks noGrp="1"/>
          </p:cNvSpPr>
          <p:nvPr>
            <p:ph type="sldNum" sz="quarter" idx="12"/>
            <p:custDataLst>
              <p:tags r:id="rId5"/>
            </p:custDataLst>
          </p:nvPr>
        </p:nvSpPr>
        <p:spPr/>
        <p:txBody>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stStyle>
          <a:p>
            <a:fld id="{BD1D4FE5-D0BF-42BE-8BFC-854BBEB52799}" type="slidenum">
              <a:rPr lang="zh-CN" altLang="en-US" smtClean="0"/>
              <a:t>‹#›</a:t>
            </a:fld>
            <a:endParaRPr lang="zh-CN" altLang="en-US"/>
          </a:p>
        </p:txBody>
      </p:sp>
      <p:sp>
        <p:nvSpPr>
          <p:cNvPr id="7" name="内容占位符 6"/>
          <p:cNvSpPr>
            <a:spLocks noGrp="1"/>
          </p:cNvSpPr>
          <p:nvPr>
            <p:ph sz="quarter" idx="13"/>
            <p:custDataLst>
              <p:tags r:id="rId6"/>
            </p:custDataLst>
          </p:nvPr>
        </p:nvSpPr>
        <p:spPr>
          <a:xfrm>
            <a:off x="579600" y="1663200"/>
            <a:ext cx="5342400" cy="2894400"/>
          </a:xfrm>
        </p:spPr>
        <p:txBody>
          <a:bodyPr lIns="90000" tIns="46800" rIns="90000" bIns="46800">
            <a:normAutofit/>
          </a:bodyPr>
          <a:lstStyle>
            <a:lvl1pPr marL="0" indent="0">
              <a:buNone/>
              <a:defRPr baseline="0">
                <a:solidFill>
                  <a:schemeClr val="tx1">
                    <a:lumMod val="85000"/>
                    <a:lumOff val="15000"/>
                  </a:schemeClr>
                </a:solidFill>
                <a:latin typeface="Arial" panose="020B0604020202020204" pitchFamily="34" charset="0"/>
                <a:ea typeface="微软雅黑" panose="020B0503020204020204" charset="-122"/>
              </a:defRPr>
            </a:lvl1pPr>
            <a:lvl2pPr marL="457200" indent="0">
              <a:buNone/>
              <a:defRPr baseline="0">
                <a:solidFill>
                  <a:schemeClr val="tx1">
                    <a:lumMod val="85000"/>
                    <a:lumOff val="15000"/>
                  </a:schemeClr>
                </a:solidFill>
                <a:latin typeface="Arial" panose="020B0604020202020204" pitchFamily="34" charset="0"/>
                <a:ea typeface="微软雅黑" panose="020B0503020204020204" charset="-122"/>
              </a:defRPr>
            </a:lvl2pPr>
            <a:lvl3pPr marL="914400" indent="0">
              <a:buNone/>
              <a:defRPr baseline="0">
                <a:solidFill>
                  <a:schemeClr val="tx1">
                    <a:lumMod val="85000"/>
                    <a:lumOff val="15000"/>
                  </a:schemeClr>
                </a:solidFill>
                <a:latin typeface="Arial" panose="020B0604020202020204" pitchFamily="34" charset="0"/>
                <a:ea typeface="微软雅黑" panose="020B0503020204020204" charset="-122"/>
              </a:defRPr>
            </a:lvl3pPr>
            <a:lvl4pPr marL="1371600" indent="0">
              <a:buNone/>
              <a:defRPr baseline="0">
                <a:solidFill>
                  <a:schemeClr val="tx1">
                    <a:lumMod val="85000"/>
                    <a:lumOff val="15000"/>
                  </a:schemeClr>
                </a:solidFill>
                <a:latin typeface="Arial" panose="020B0604020202020204" pitchFamily="34" charset="0"/>
                <a:ea typeface="微软雅黑" panose="020B0503020204020204" charset="-122"/>
              </a:defRPr>
            </a:lvl4pPr>
            <a:lvl5pPr marL="1828800" indent="0">
              <a:buNone/>
              <a:defRPr baseline="0">
                <a:solidFill>
                  <a:schemeClr val="tx1">
                    <a:lumMod val="85000"/>
                    <a:lumOff val="15000"/>
                  </a:schemeClr>
                </a:solidFill>
                <a:latin typeface="Arial" panose="020B0604020202020204" pitchFamily="34" charset="0"/>
                <a:ea typeface="微软雅黑" panose="020B0503020204020204" charset="-122"/>
              </a:defRPr>
            </a:lvl5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zh-CN" altLang="en-US" dirty="0"/>
          </a:p>
        </p:txBody>
      </p:sp>
      <p:sp>
        <p:nvSpPr>
          <p:cNvPr id="9" name="内容占位符 8"/>
          <p:cNvSpPr>
            <a:spLocks noGrp="1"/>
          </p:cNvSpPr>
          <p:nvPr>
            <p:ph sz="quarter" idx="14"/>
            <p:custDataLst>
              <p:tags r:id="rId7"/>
            </p:custDataLst>
          </p:nvPr>
        </p:nvSpPr>
        <p:spPr>
          <a:xfrm>
            <a:off x="6242400" y="1663200"/>
            <a:ext cx="5367600" cy="2894400"/>
          </a:xfrm>
        </p:spPr>
        <p:txBody>
          <a:bodyPr lIns="90000" tIns="46800" rIns="90000" bIns="46800">
            <a:normAutofit/>
          </a:bodyPr>
          <a:lstStyle>
            <a:lvl1pPr marL="0" indent="0">
              <a:buNone/>
              <a:defRPr baseline="0">
                <a:solidFill>
                  <a:schemeClr val="tx1">
                    <a:lumMod val="85000"/>
                    <a:lumOff val="15000"/>
                  </a:schemeClr>
                </a:solidFill>
                <a:latin typeface="Arial" panose="020B0604020202020204" pitchFamily="34" charset="0"/>
                <a:ea typeface="微软雅黑" panose="020B0503020204020204" charset="-122"/>
              </a:defRPr>
            </a:lvl1pPr>
            <a:lvl2pPr marL="457200" indent="0">
              <a:buNone/>
              <a:defRPr baseline="0">
                <a:solidFill>
                  <a:schemeClr val="tx1">
                    <a:lumMod val="85000"/>
                    <a:lumOff val="15000"/>
                  </a:schemeClr>
                </a:solidFill>
                <a:latin typeface="Arial" panose="020B0604020202020204" pitchFamily="34" charset="0"/>
                <a:ea typeface="微软雅黑" panose="020B0503020204020204" charset="-122"/>
              </a:defRPr>
            </a:lvl2pPr>
            <a:lvl3pPr marL="914400" indent="0">
              <a:buNone/>
              <a:defRPr baseline="0">
                <a:solidFill>
                  <a:schemeClr val="tx1">
                    <a:lumMod val="85000"/>
                    <a:lumOff val="15000"/>
                  </a:schemeClr>
                </a:solidFill>
                <a:latin typeface="Arial" panose="020B0604020202020204" pitchFamily="34" charset="0"/>
                <a:ea typeface="微软雅黑" panose="020B0503020204020204" charset="-122"/>
              </a:defRPr>
            </a:lvl3pPr>
            <a:lvl4pPr marL="1371600" indent="0">
              <a:buNone/>
              <a:defRPr baseline="0">
                <a:solidFill>
                  <a:schemeClr val="tx1">
                    <a:lumMod val="85000"/>
                    <a:lumOff val="15000"/>
                  </a:schemeClr>
                </a:solidFill>
                <a:latin typeface="Arial" panose="020B0604020202020204" pitchFamily="34" charset="0"/>
                <a:ea typeface="微软雅黑" panose="020B0503020204020204" charset="-122"/>
              </a:defRPr>
            </a:lvl4pPr>
            <a:lvl5pPr marL="1828800" indent="0">
              <a:buNone/>
              <a:defRPr baseline="0">
                <a:solidFill>
                  <a:schemeClr val="tx1">
                    <a:lumMod val="85000"/>
                    <a:lumOff val="15000"/>
                  </a:schemeClr>
                </a:solidFill>
                <a:latin typeface="Arial" panose="020B0604020202020204" pitchFamily="34" charset="0"/>
                <a:ea typeface="微软雅黑" panose="020B0503020204020204" charset="-122"/>
              </a:defRPr>
            </a:lvl5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zh-CN" altLang="en-US" dirty="0"/>
          </a:p>
        </p:txBody>
      </p:sp>
      <p:sp>
        <p:nvSpPr>
          <p:cNvPr id="11" name="文本占位符 10"/>
          <p:cNvSpPr>
            <a:spLocks noGrp="1"/>
          </p:cNvSpPr>
          <p:nvPr>
            <p:ph type="body" sz="quarter" idx="15"/>
            <p:custDataLst>
              <p:tags r:id="rId8"/>
            </p:custDataLst>
          </p:nvPr>
        </p:nvSpPr>
        <p:spPr>
          <a:xfrm>
            <a:off x="572400" y="4816800"/>
            <a:ext cx="5342400" cy="781200"/>
          </a:xfrm>
        </p:spPr>
        <p:txBody>
          <a:bodyPr lIns="90000" tIns="46800" rIns="90000" bIns="46800">
            <a:normAutofit/>
          </a:bodyPr>
          <a:lstStyle>
            <a:lvl1pPr marL="0" indent="0">
              <a:buNone/>
              <a:defRPr baseline="0">
                <a:solidFill>
                  <a:schemeClr val="tx1">
                    <a:lumMod val="85000"/>
                    <a:lumOff val="15000"/>
                  </a:schemeClr>
                </a:solidFill>
                <a:latin typeface="Arial" panose="020B0604020202020204" pitchFamily="34" charset="0"/>
                <a:ea typeface="微软雅黑" panose="020B0503020204020204" charset="-122"/>
              </a:defRPr>
            </a:lvl1pPr>
          </a:lstStyle>
          <a:p>
            <a:pPr lvl="0"/>
            <a:r>
              <a:rPr lang="zh-CN" altLang="en-US"/>
              <a:t>单击此处编辑母版文本样式</a:t>
            </a:r>
          </a:p>
        </p:txBody>
      </p:sp>
      <p:sp>
        <p:nvSpPr>
          <p:cNvPr id="13" name="文本占位符 12"/>
          <p:cNvSpPr>
            <a:spLocks noGrp="1"/>
          </p:cNvSpPr>
          <p:nvPr>
            <p:ph type="body" sz="quarter" idx="16"/>
            <p:custDataLst>
              <p:tags r:id="rId9"/>
            </p:custDataLst>
          </p:nvPr>
        </p:nvSpPr>
        <p:spPr>
          <a:xfrm>
            <a:off x="6253200" y="4813200"/>
            <a:ext cx="5367600" cy="781200"/>
          </a:xfrm>
        </p:spPr>
        <p:txBody>
          <a:bodyPr lIns="90000" tIns="46800" rIns="90000" bIns="46800">
            <a:normAutofit/>
          </a:bodyPr>
          <a:lstStyle>
            <a:lvl1pPr marL="0" indent="0">
              <a:buNone/>
              <a:defRPr baseline="0">
                <a:solidFill>
                  <a:schemeClr val="tx1">
                    <a:lumMod val="85000"/>
                    <a:lumOff val="15000"/>
                  </a:schemeClr>
                </a:solidFill>
                <a:latin typeface="Arial" panose="020B0604020202020204" pitchFamily="34" charset="0"/>
                <a:ea typeface="微软雅黑" panose="020B0503020204020204" charset="-122"/>
              </a:defRPr>
            </a:lvl1pPr>
          </a:lstStyle>
          <a:p>
            <a:pPr lvl="0"/>
            <a:r>
              <a:rPr lang="zh-CN" altLang="en-US"/>
              <a:t>单击此处编辑母版文本样式</a:t>
            </a:r>
          </a:p>
        </p:txBody>
      </p:sp>
      <p:grpSp>
        <p:nvGrpSpPr>
          <p:cNvPr id="19" name="组合 18"/>
          <p:cNvGrpSpPr/>
          <p:nvPr>
            <p:custDataLst>
              <p:tags r:id="rId10"/>
            </p:custDataLst>
          </p:nvPr>
        </p:nvGrpSpPr>
        <p:grpSpPr>
          <a:xfrm flipH="1">
            <a:off x="11129043" y="317149"/>
            <a:ext cx="976314" cy="307818"/>
            <a:chOff x="7177184" y="4307561"/>
            <a:chExt cx="976314" cy="307818"/>
          </a:xfrm>
        </p:grpSpPr>
        <p:sp>
          <p:nvSpPr>
            <p:cNvPr id="6" name="等腰三角形 5"/>
            <p:cNvSpPr/>
            <p:nvPr>
              <p:custDataLst>
                <p:tags r:id="rId11"/>
              </p:custDataLst>
            </p:nvPr>
          </p:nvSpPr>
          <p:spPr>
            <a:xfrm rot="5400000" flipH="1">
              <a:off x="7887012" y="4348893"/>
              <a:ext cx="307818" cy="225154"/>
            </a:xfrm>
            <a:custGeom>
              <a:avLst/>
              <a:gdLst>
                <a:gd name="connsiteX0" fmla="*/ 0 w 482721"/>
                <a:gd name="connsiteY0" fmla="*/ 353086 h 353086"/>
                <a:gd name="connsiteX1" fmla="*/ 241361 w 482721"/>
                <a:gd name="connsiteY1" fmla="*/ 0 h 353086"/>
                <a:gd name="connsiteX2" fmla="*/ 482721 w 482721"/>
                <a:gd name="connsiteY2" fmla="*/ 353086 h 353086"/>
                <a:gd name="connsiteX3" fmla="*/ 0 w 482721"/>
                <a:gd name="connsiteY3" fmla="*/ 353086 h 353086"/>
                <a:gd name="connsiteX0-1" fmla="*/ 0 w 482721"/>
                <a:gd name="connsiteY0-2" fmla="*/ 353086 h 353086"/>
                <a:gd name="connsiteX1-3" fmla="*/ 241361 w 482721"/>
                <a:gd name="connsiteY1-4" fmla="*/ 0 h 353086"/>
                <a:gd name="connsiteX2-5" fmla="*/ 482721 w 482721"/>
                <a:gd name="connsiteY2-6" fmla="*/ 353086 h 353086"/>
                <a:gd name="connsiteX3-7" fmla="*/ 235390 w 482721"/>
                <a:gd name="connsiteY3-8" fmla="*/ 353086 h 353086"/>
                <a:gd name="connsiteX4" fmla="*/ 0 w 482721"/>
                <a:gd name="connsiteY4" fmla="*/ 353086 h 353086"/>
                <a:gd name="connsiteX0-9" fmla="*/ 0 w 482721"/>
                <a:gd name="connsiteY0-10" fmla="*/ 353086 h 353086"/>
                <a:gd name="connsiteX1-11" fmla="*/ 241361 w 482721"/>
                <a:gd name="connsiteY1-12" fmla="*/ 0 h 353086"/>
                <a:gd name="connsiteX2-13" fmla="*/ 482721 w 482721"/>
                <a:gd name="connsiteY2-14" fmla="*/ 353086 h 353086"/>
                <a:gd name="connsiteX3-15" fmla="*/ 217283 w 482721"/>
                <a:gd name="connsiteY3-16" fmla="*/ 226338 h 353086"/>
                <a:gd name="connsiteX4-17" fmla="*/ 0 w 482721"/>
                <a:gd name="connsiteY4-18" fmla="*/ 353086 h 353086"/>
                <a:gd name="connsiteX0-19" fmla="*/ 0 w 482721"/>
                <a:gd name="connsiteY0-20" fmla="*/ 353086 h 353086"/>
                <a:gd name="connsiteX1-21" fmla="*/ 241361 w 482721"/>
                <a:gd name="connsiteY1-22" fmla="*/ 0 h 353086"/>
                <a:gd name="connsiteX2-23" fmla="*/ 482721 w 482721"/>
                <a:gd name="connsiteY2-24" fmla="*/ 353086 h 353086"/>
                <a:gd name="connsiteX3-25" fmla="*/ 244443 w 482721"/>
                <a:gd name="connsiteY3-26" fmla="*/ 226338 h 353086"/>
                <a:gd name="connsiteX4-27" fmla="*/ 0 w 482721"/>
                <a:gd name="connsiteY4-28" fmla="*/ 353086 h 353086"/>
              </a:gdLst>
              <a:ahLst/>
              <a:cxnLst>
                <a:cxn ang="0">
                  <a:pos x="connsiteX0-1" y="connsiteY0-2"/>
                </a:cxn>
                <a:cxn ang="0">
                  <a:pos x="connsiteX1-3" y="connsiteY1-4"/>
                </a:cxn>
                <a:cxn ang="0">
                  <a:pos x="connsiteX2-5" y="connsiteY2-6"/>
                </a:cxn>
                <a:cxn ang="0">
                  <a:pos x="connsiteX3-7" y="connsiteY3-8"/>
                </a:cxn>
                <a:cxn ang="0">
                  <a:pos x="connsiteX4-17" y="connsiteY4-18"/>
                </a:cxn>
              </a:cxnLst>
              <a:rect l="l" t="t" r="r" b="b"/>
              <a:pathLst>
                <a:path w="482721" h="353086">
                  <a:moveTo>
                    <a:pt x="0" y="353086"/>
                  </a:moveTo>
                  <a:lnTo>
                    <a:pt x="241361" y="0"/>
                  </a:lnTo>
                  <a:lnTo>
                    <a:pt x="482721" y="353086"/>
                  </a:lnTo>
                  <a:lnTo>
                    <a:pt x="244443" y="226338"/>
                  </a:lnTo>
                  <a:lnTo>
                    <a:pt x="0" y="353086"/>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aseline="0">
                <a:solidFill>
                  <a:schemeClr val="tx1">
                    <a:lumMod val="85000"/>
                    <a:lumOff val="15000"/>
                  </a:schemeClr>
                </a:solidFill>
                <a:latin typeface="Arial" panose="020B0604020202020204" pitchFamily="34" charset="0"/>
                <a:ea typeface="微软雅黑" panose="020B0503020204020204" charset="-122"/>
              </a:endParaRPr>
            </a:p>
          </p:txBody>
        </p:sp>
        <p:sp>
          <p:nvSpPr>
            <p:cNvPr id="12" name="等腰三角形 5"/>
            <p:cNvSpPr/>
            <p:nvPr>
              <p:custDataLst>
                <p:tags r:id="rId12"/>
              </p:custDataLst>
            </p:nvPr>
          </p:nvSpPr>
          <p:spPr>
            <a:xfrm rot="5400000" flipH="1">
              <a:off x="7511432" y="4348893"/>
              <a:ext cx="307818" cy="225154"/>
            </a:xfrm>
            <a:custGeom>
              <a:avLst/>
              <a:gdLst>
                <a:gd name="connsiteX0" fmla="*/ 0 w 482721"/>
                <a:gd name="connsiteY0" fmla="*/ 353086 h 353086"/>
                <a:gd name="connsiteX1" fmla="*/ 241361 w 482721"/>
                <a:gd name="connsiteY1" fmla="*/ 0 h 353086"/>
                <a:gd name="connsiteX2" fmla="*/ 482721 w 482721"/>
                <a:gd name="connsiteY2" fmla="*/ 353086 h 353086"/>
                <a:gd name="connsiteX3" fmla="*/ 0 w 482721"/>
                <a:gd name="connsiteY3" fmla="*/ 353086 h 353086"/>
                <a:gd name="connsiteX0-1" fmla="*/ 0 w 482721"/>
                <a:gd name="connsiteY0-2" fmla="*/ 353086 h 353086"/>
                <a:gd name="connsiteX1-3" fmla="*/ 241361 w 482721"/>
                <a:gd name="connsiteY1-4" fmla="*/ 0 h 353086"/>
                <a:gd name="connsiteX2-5" fmla="*/ 482721 w 482721"/>
                <a:gd name="connsiteY2-6" fmla="*/ 353086 h 353086"/>
                <a:gd name="connsiteX3-7" fmla="*/ 235390 w 482721"/>
                <a:gd name="connsiteY3-8" fmla="*/ 353086 h 353086"/>
                <a:gd name="connsiteX4" fmla="*/ 0 w 482721"/>
                <a:gd name="connsiteY4" fmla="*/ 353086 h 353086"/>
                <a:gd name="connsiteX0-9" fmla="*/ 0 w 482721"/>
                <a:gd name="connsiteY0-10" fmla="*/ 353086 h 353086"/>
                <a:gd name="connsiteX1-11" fmla="*/ 241361 w 482721"/>
                <a:gd name="connsiteY1-12" fmla="*/ 0 h 353086"/>
                <a:gd name="connsiteX2-13" fmla="*/ 482721 w 482721"/>
                <a:gd name="connsiteY2-14" fmla="*/ 353086 h 353086"/>
                <a:gd name="connsiteX3-15" fmla="*/ 217283 w 482721"/>
                <a:gd name="connsiteY3-16" fmla="*/ 226338 h 353086"/>
                <a:gd name="connsiteX4-17" fmla="*/ 0 w 482721"/>
                <a:gd name="connsiteY4-18" fmla="*/ 353086 h 353086"/>
                <a:gd name="connsiteX0-19" fmla="*/ 0 w 482721"/>
                <a:gd name="connsiteY0-20" fmla="*/ 353086 h 353086"/>
                <a:gd name="connsiteX1-21" fmla="*/ 241361 w 482721"/>
                <a:gd name="connsiteY1-22" fmla="*/ 0 h 353086"/>
                <a:gd name="connsiteX2-23" fmla="*/ 482721 w 482721"/>
                <a:gd name="connsiteY2-24" fmla="*/ 353086 h 353086"/>
                <a:gd name="connsiteX3-25" fmla="*/ 244443 w 482721"/>
                <a:gd name="connsiteY3-26" fmla="*/ 226338 h 353086"/>
                <a:gd name="connsiteX4-27" fmla="*/ 0 w 482721"/>
                <a:gd name="connsiteY4-28" fmla="*/ 353086 h 353086"/>
              </a:gdLst>
              <a:ahLst/>
              <a:cxnLst>
                <a:cxn ang="0">
                  <a:pos x="connsiteX0-1" y="connsiteY0-2"/>
                </a:cxn>
                <a:cxn ang="0">
                  <a:pos x="connsiteX1-3" y="connsiteY1-4"/>
                </a:cxn>
                <a:cxn ang="0">
                  <a:pos x="connsiteX2-5" y="connsiteY2-6"/>
                </a:cxn>
                <a:cxn ang="0">
                  <a:pos x="connsiteX3-7" y="connsiteY3-8"/>
                </a:cxn>
                <a:cxn ang="0">
                  <a:pos x="connsiteX4-17" y="connsiteY4-18"/>
                </a:cxn>
              </a:cxnLst>
              <a:rect l="l" t="t" r="r" b="b"/>
              <a:pathLst>
                <a:path w="482721" h="353086">
                  <a:moveTo>
                    <a:pt x="0" y="353086"/>
                  </a:moveTo>
                  <a:lnTo>
                    <a:pt x="241361" y="0"/>
                  </a:lnTo>
                  <a:lnTo>
                    <a:pt x="482721" y="353086"/>
                  </a:lnTo>
                  <a:lnTo>
                    <a:pt x="244443" y="226338"/>
                  </a:lnTo>
                  <a:lnTo>
                    <a:pt x="0" y="353086"/>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aseline="0">
                <a:solidFill>
                  <a:schemeClr val="tx1">
                    <a:lumMod val="85000"/>
                    <a:lumOff val="15000"/>
                  </a:schemeClr>
                </a:solidFill>
                <a:latin typeface="Arial" panose="020B0604020202020204" pitchFamily="34" charset="0"/>
                <a:ea typeface="微软雅黑" panose="020B0503020204020204" charset="-122"/>
              </a:endParaRPr>
            </a:p>
          </p:txBody>
        </p:sp>
        <p:sp>
          <p:nvSpPr>
            <p:cNvPr id="14" name="等腰三角形 5"/>
            <p:cNvSpPr/>
            <p:nvPr>
              <p:custDataLst>
                <p:tags r:id="rId13"/>
              </p:custDataLst>
            </p:nvPr>
          </p:nvSpPr>
          <p:spPr>
            <a:xfrm rot="5400000" flipH="1">
              <a:off x="7135852" y="4348893"/>
              <a:ext cx="307818" cy="225154"/>
            </a:xfrm>
            <a:custGeom>
              <a:avLst/>
              <a:gdLst>
                <a:gd name="connsiteX0" fmla="*/ 0 w 482721"/>
                <a:gd name="connsiteY0" fmla="*/ 353086 h 353086"/>
                <a:gd name="connsiteX1" fmla="*/ 241361 w 482721"/>
                <a:gd name="connsiteY1" fmla="*/ 0 h 353086"/>
                <a:gd name="connsiteX2" fmla="*/ 482721 w 482721"/>
                <a:gd name="connsiteY2" fmla="*/ 353086 h 353086"/>
                <a:gd name="connsiteX3" fmla="*/ 0 w 482721"/>
                <a:gd name="connsiteY3" fmla="*/ 353086 h 353086"/>
                <a:gd name="connsiteX0-1" fmla="*/ 0 w 482721"/>
                <a:gd name="connsiteY0-2" fmla="*/ 353086 h 353086"/>
                <a:gd name="connsiteX1-3" fmla="*/ 241361 w 482721"/>
                <a:gd name="connsiteY1-4" fmla="*/ 0 h 353086"/>
                <a:gd name="connsiteX2-5" fmla="*/ 482721 w 482721"/>
                <a:gd name="connsiteY2-6" fmla="*/ 353086 h 353086"/>
                <a:gd name="connsiteX3-7" fmla="*/ 235390 w 482721"/>
                <a:gd name="connsiteY3-8" fmla="*/ 353086 h 353086"/>
                <a:gd name="connsiteX4" fmla="*/ 0 w 482721"/>
                <a:gd name="connsiteY4" fmla="*/ 353086 h 353086"/>
                <a:gd name="connsiteX0-9" fmla="*/ 0 w 482721"/>
                <a:gd name="connsiteY0-10" fmla="*/ 353086 h 353086"/>
                <a:gd name="connsiteX1-11" fmla="*/ 241361 w 482721"/>
                <a:gd name="connsiteY1-12" fmla="*/ 0 h 353086"/>
                <a:gd name="connsiteX2-13" fmla="*/ 482721 w 482721"/>
                <a:gd name="connsiteY2-14" fmla="*/ 353086 h 353086"/>
                <a:gd name="connsiteX3-15" fmla="*/ 217283 w 482721"/>
                <a:gd name="connsiteY3-16" fmla="*/ 226338 h 353086"/>
                <a:gd name="connsiteX4-17" fmla="*/ 0 w 482721"/>
                <a:gd name="connsiteY4-18" fmla="*/ 353086 h 353086"/>
                <a:gd name="connsiteX0-19" fmla="*/ 0 w 482721"/>
                <a:gd name="connsiteY0-20" fmla="*/ 353086 h 353086"/>
                <a:gd name="connsiteX1-21" fmla="*/ 241361 w 482721"/>
                <a:gd name="connsiteY1-22" fmla="*/ 0 h 353086"/>
                <a:gd name="connsiteX2-23" fmla="*/ 482721 w 482721"/>
                <a:gd name="connsiteY2-24" fmla="*/ 353086 h 353086"/>
                <a:gd name="connsiteX3-25" fmla="*/ 244443 w 482721"/>
                <a:gd name="connsiteY3-26" fmla="*/ 226338 h 353086"/>
                <a:gd name="connsiteX4-27" fmla="*/ 0 w 482721"/>
                <a:gd name="connsiteY4-28" fmla="*/ 353086 h 353086"/>
              </a:gdLst>
              <a:ahLst/>
              <a:cxnLst>
                <a:cxn ang="0">
                  <a:pos x="connsiteX0-1" y="connsiteY0-2"/>
                </a:cxn>
                <a:cxn ang="0">
                  <a:pos x="connsiteX1-3" y="connsiteY1-4"/>
                </a:cxn>
                <a:cxn ang="0">
                  <a:pos x="connsiteX2-5" y="connsiteY2-6"/>
                </a:cxn>
                <a:cxn ang="0">
                  <a:pos x="connsiteX3-7" y="connsiteY3-8"/>
                </a:cxn>
                <a:cxn ang="0">
                  <a:pos x="connsiteX4-17" y="connsiteY4-18"/>
                </a:cxn>
              </a:cxnLst>
              <a:rect l="l" t="t" r="r" b="b"/>
              <a:pathLst>
                <a:path w="482721" h="353086">
                  <a:moveTo>
                    <a:pt x="0" y="353086"/>
                  </a:moveTo>
                  <a:lnTo>
                    <a:pt x="241361" y="0"/>
                  </a:lnTo>
                  <a:lnTo>
                    <a:pt x="482721" y="353086"/>
                  </a:lnTo>
                  <a:lnTo>
                    <a:pt x="244443" y="226338"/>
                  </a:lnTo>
                  <a:lnTo>
                    <a:pt x="0" y="353086"/>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aseline="0">
                <a:solidFill>
                  <a:schemeClr val="tx1">
                    <a:lumMod val="85000"/>
                    <a:lumOff val="15000"/>
                  </a:schemeClr>
                </a:solidFill>
                <a:latin typeface="Arial" panose="020B0604020202020204" pitchFamily="34" charset="0"/>
                <a:ea typeface="微软雅黑" panose="020B0503020204020204" charset="-122"/>
              </a:endParaRPr>
            </a:p>
          </p:txBody>
        </p:sp>
      </p:grpSp>
    </p:spTree>
    <p:extLst>
      <p:ext uri="{BB962C8B-B14F-4D97-AF65-F5344CB8AC3E}">
        <p14:creationId xmlns:p14="http://schemas.microsoft.com/office/powerpoint/2010/main" val="341811368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腰带">
    <p:spTree>
      <p:nvGrpSpPr>
        <p:cNvPr id="1" name=""/>
        <p:cNvGrpSpPr/>
        <p:nvPr/>
      </p:nvGrpSpPr>
      <p:grpSpPr>
        <a:xfrm>
          <a:off x="0" y="0"/>
          <a:ext cx="0" cy="0"/>
          <a:chOff x="0" y="0"/>
          <a:chExt cx="0" cy="0"/>
        </a:xfrm>
      </p:grpSpPr>
      <p:sp>
        <p:nvSpPr>
          <p:cNvPr id="17" name="圆角矩形 7"/>
          <p:cNvSpPr/>
          <p:nvPr>
            <p:custDataLst>
              <p:tags r:id="rId1"/>
            </p:custDataLst>
          </p:nvPr>
        </p:nvSpPr>
        <p:spPr>
          <a:xfrm>
            <a:off x="193040" y="182880"/>
            <a:ext cx="11805285" cy="6491605"/>
          </a:xfrm>
          <a:prstGeom prst="roundRect">
            <a:avLst>
              <a:gd name="adj" fmla="val 1724"/>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aseline="0">
              <a:solidFill>
                <a:schemeClr val="tx1">
                  <a:lumMod val="85000"/>
                  <a:lumOff val="15000"/>
                </a:schemeClr>
              </a:solidFill>
              <a:latin typeface="Arial" panose="020B0604020202020204" pitchFamily="34" charset="0"/>
              <a:ea typeface="微软雅黑" panose="020B0503020204020204" charset="-122"/>
            </a:endParaRPr>
          </a:p>
        </p:txBody>
      </p:sp>
      <p:sp>
        <p:nvSpPr>
          <p:cNvPr id="10" name="矩形 9"/>
          <p:cNvSpPr/>
          <p:nvPr>
            <p:custDataLst>
              <p:tags r:id="rId2"/>
            </p:custDataLst>
          </p:nvPr>
        </p:nvSpPr>
        <p:spPr>
          <a:xfrm>
            <a:off x="0" y="986384"/>
            <a:ext cx="12192000" cy="4939553"/>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baseline="0">
              <a:solidFill>
                <a:schemeClr val="tx1">
                  <a:lumMod val="85000"/>
                  <a:lumOff val="15000"/>
                </a:schemeClr>
              </a:solidFill>
              <a:latin typeface="Arial" panose="020B0604020202020204" pitchFamily="34" charset="0"/>
              <a:ea typeface="微软雅黑" panose="020B0503020204020204" charset="-122"/>
              <a:sym typeface="+mn-ea"/>
            </a:endParaRPr>
          </a:p>
        </p:txBody>
      </p:sp>
      <p:sp>
        <p:nvSpPr>
          <p:cNvPr id="12" name="五边形 4"/>
          <p:cNvSpPr/>
          <p:nvPr>
            <p:custDataLst>
              <p:tags r:id="rId3"/>
            </p:custDataLst>
          </p:nvPr>
        </p:nvSpPr>
        <p:spPr>
          <a:xfrm rot="5400000">
            <a:off x="5432425" y="-160020"/>
            <a:ext cx="1327785" cy="1645920"/>
          </a:xfrm>
          <a:prstGeom prst="homePlate">
            <a:avLst>
              <a:gd name="adj" fmla="val 35759"/>
            </a:avLst>
          </a:prstGeom>
          <a:solidFill>
            <a:schemeClr val="accent1"/>
          </a:solidFill>
          <a:ln>
            <a:noFill/>
          </a:ln>
          <a:effectLst>
            <a:outerShdw blurRad="63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3" name="五边形 6"/>
          <p:cNvSpPr/>
          <p:nvPr>
            <p:custDataLst>
              <p:tags r:id="rId4"/>
            </p:custDataLst>
          </p:nvPr>
        </p:nvSpPr>
        <p:spPr>
          <a:xfrm rot="16200000" flipV="1">
            <a:off x="5792470" y="5731510"/>
            <a:ext cx="607060" cy="1645920"/>
          </a:xfrm>
          <a:prstGeom prst="homePlate">
            <a:avLst>
              <a:gd name="adj" fmla="val 80230"/>
            </a:avLst>
          </a:prstGeom>
          <a:solidFill>
            <a:schemeClr val="accent1"/>
          </a:solidFill>
          <a:ln>
            <a:noFill/>
          </a:ln>
          <a:effectLst>
            <a:outerShdw blurRad="63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标题 1"/>
          <p:cNvSpPr>
            <a:spLocks noGrp="1"/>
          </p:cNvSpPr>
          <p:nvPr>
            <p:ph type="title" hasCustomPrompt="1"/>
            <p:custDataLst>
              <p:tags r:id="rId5"/>
            </p:custDataLst>
          </p:nvPr>
        </p:nvSpPr>
        <p:spPr>
          <a:xfrm>
            <a:off x="1522800" y="1818640"/>
            <a:ext cx="9144000" cy="1907360"/>
          </a:xfrm>
        </p:spPr>
        <p:txBody>
          <a:bodyPr lIns="90000" tIns="46800" rIns="90000" bIns="46800" anchor="b">
            <a:normAutofit/>
          </a:bodyPr>
          <a:lstStyle>
            <a:lvl1pPr marL="0" indent="0" algn="ctr">
              <a:buFont typeface="Arial" panose="020B0604020202020204" pitchFamily="34" charset="0"/>
              <a:buNone/>
              <a:defRPr sz="6000" baseline="0">
                <a:solidFill>
                  <a:schemeClr val="tx1">
                    <a:lumMod val="85000"/>
                    <a:lumOff val="15000"/>
                  </a:schemeClr>
                </a:solidFill>
                <a:latin typeface="Arial" panose="020B0604020202020204" pitchFamily="34" charset="0"/>
                <a:ea typeface="微软雅黑" panose="020B0503020204020204" charset="-122"/>
              </a:defRPr>
            </a:lvl1pPr>
          </a:lstStyle>
          <a:p>
            <a:r>
              <a:rPr lang="zh-CN" altLang="en-US" dirty="0"/>
              <a:t>单击此处编辑标题</a:t>
            </a:r>
          </a:p>
        </p:txBody>
      </p:sp>
      <p:sp>
        <p:nvSpPr>
          <p:cNvPr id="3" name="日期占位符 2"/>
          <p:cNvSpPr>
            <a:spLocks noGrp="1"/>
          </p:cNvSpPr>
          <p:nvPr>
            <p:ph type="dt" sz="half" idx="10"/>
            <p:custDataLst>
              <p:tags r:id="rId6"/>
            </p:custDataLst>
          </p:nvPr>
        </p:nvSpPr>
        <p:spPr/>
        <p:txBody>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stStyle>
          <a:p>
            <a:fld id="{BFD6673A-C54B-436D-9614-F52AD9FFB120}" type="datetimeFigureOut">
              <a:rPr lang="zh-CN" altLang="en-US" smtClean="0"/>
              <a:t>2025/9/6</a:t>
            </a:fld>
            <a:endParaRPr lang="zh-CN" altLang="en-US"/>
          </a:p>
        </p:txBody>
      </p:sp>
      <p:sp>
        <p:nvSpPr>
          <p:cNvPr id="4" name="页脚占位符 3"/>
          <p:cNvSpPr>
            <a:spLocks noGrp="1"/>
          </p:cNvSpPr>
          <p:nvPr>
            <p:ph type="ftr" sz="quarter" idx="11"/>
            <p:custDataLst>
              <p:tags r:id="rId7"/>
            </p:custDataLst>
          </p:nvPr>
        </p:nvSpPr>
        <p:spPr/>
        <p:txBody>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stStyle>
          <a:p>
            <a:endParaRPr lang="zh-CN" altLang="en-US"/>
          </a:p>
        </p:txBody>
      </p:sp>
      <p:sp>
        <p:nvSpPr>
          <p:cNvPr id="5" name="灯片编号占位符 4"/>
          <p:cNvSpPr>
            <a:spLocks noGrp="1"/>
          </p:cNvSpPr>
          <p:nvPr>
            <p:ph type="sldNum" sz="quarter" idx="12"/>
            <p:custDataLst>
              <p:tags r:id="rId8"/>
            </p:custDataLst>
          </p:nvPr>
        </p:nvSpPr>
        <p:spPr/>
        <p:txBody>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stStyle>
          <a:p>
            <a:fld id="{BD1D4FE5-D0BF-42BE-8BFC-854BBEB52799}" type="slidenum">
              <a:rPr lang="zh-CN" altLang="en-US" smtClean="0"/>
              <a:t>‹#›</a:t>
            </a:fld>
            <a:endParaRPr lang="zh-CN" altLang="en-US"/>
          </a:p>
        </p:txBody>
      </p:sp>
      <p:sp>
        <p:nvSpPr>
          <p:cNvPr id="7" name="文本占位符 6"/>
          <p:cNvSpPr>
            <a:spLocks noGrp="1"/>
          </p:cNvSpPr>
          <p:nvPr>
            <p:ph type="body" sz="quarter" idx="13"/>
            <p:custDataLst>
              <p:tags r:id="rId9"/>
            </p:custDataLst>
          </p:nvPr>
        </p:nvSpPr>
        <p:spPr>
          <a:xfrm>
            <a:off x="1522413" y="3862800"/>
            <a:ext cx="9144000" cy="1656000"/>
          </a:xfrm>
        </p:spPr>
        <p:txBody>
          <a:bodyPr lIns="90000" tIns="46800" rIns="90000" bIns="46800">
            <a:normAutofit/>
          </a:bodyPr>
          <a:lstStyle>
            <a:lvl1pPr marL="0" indent="0" algn="ctr">
              <a:buNone/>
              <a:defRPr baseline="0">
                <a:solidFill>
                  <a:schemeClr val="tx1">
                    <a:lumMod val="85000"/>
                    <a:lumOff val="15000"/>
                  </a:schemeClr>
                </a:solidFill>
                <a:latin typeface="Arial" panose="020B0604020202020204" pitchFamily="34" charset="0"/>
                <a:ea typeface="微软雅黑" panose="020B0503020204020204" charset="-122"/>
              </a:defRPr>
            </a:lvl1pPr>
          </a:lstStyle>
          <a:p>
            <a:pPr lvl="0"/>
            <a:r>
              <a:rPr lang="zh-CN" altLang="en-US"/>
              <a:t>单击此处编辑母版文本样式</a:t>
            </a:r>
          </a:p>
        </p:txBody>
      </p:sp>
    </p:spTree>
    <p:extLst>
      <p:ext uri="{BB962C8B-B14F-4D97-AF65-F5344CB8AC3E}">
        <p14:creationId xmlns:p14="http://schemas.microsoft.com/office/powerpoint/2010/main" val="64924444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结束页_1_3">
    <p:spTree>
      <p:nvGrpSpPr>
        <p:cNvPr id="1" name=""/>
        <p:cNvGrpSpPr/>
        <p:nvPr/>
      </p:nvGrpSpPr>
      <p:grpSpPr>
        <a:xfrm>
          <a:off x="0" y="0"/>
          <a:ext cx="0" cy="0"/>
          <a:chOff x="0" y="0"/>
          <a:chExt cx="0" cy="0"/>
        </a:xfrm>
      </p:grpSpPr>
      <p:sp>
        <p:nvSpPr>
          <p:cNvPr id="8" name="页脚占位符 4"/>
          <p:cNvSpPr>
            <a:spLocks noGrp="1"/>
          </p:cNvSpPr>
          <p:nvPr>
            <p:ph type="ftr" sz="quarter" idx="16385"/>
            <p:custDataLst>
              <p:tags r:id="rId1"/>
            </p:custDataLst>
          </p:nvPr>
        </p:nvSpPr>
        <p:spPr/>
        <p:txBody>
          <a:bodyPr/>
          <a:lstStyle/>
          <a:p>
            <a:endParaRPr lang="zh-CN" altLang="en-US"/>
          </a:p>
        </p:txBody>
      </p:sp>
      <p:sp>
        <p:nvSpPr>
          <p:cNvPr id="9" name="灯片编号占位符 5"/>
          <p:cNvSpPr>
            <a:spLocks noGrp="1"/>
          </p:cNvSpPr>
          <p:nvPr>
            <p:ph type="sldNum" sz="quarter" idx="16386"/>
            <p:custDataLst>
              <p:tags r:id="rId2"/>
            </p:custDataLst>
          </p:nvPr>
        </p:nvSpPr>
        <p:spPr>
          <a:xfrm>
            <a:off x="8610600" y="6356350"/>
            <a:ext cx="2743200" cy="365125"/>
          </a:xfrm>
        </p:spPr>
        <p:txBody>
          <a:bodyPr wrap="square">
            <a:normAutofit/>
          </a:bodyPr>
          <a:lstStyle/>
          <a:p>
            <a:fld id="{BD1D4FE5-D0BF-42BE-8BFC-854BBEB52799}" type="slidenum">
              <a:rPr lang="zh-CN" altLang="en-US" smtClean="0"/>
              <a:t>‹#›</a:t>
            </a:fld>
            <a:endParaRPr lang="zh-CN" altLang="en-US"/>
          </a:p>
        </p:txBody>
      </p:sp>
      <p:sp>
        <p:nvSpPr>
          <p:cNvPr id="153" name="任意多边形: 形状 37"/>
          <p:cNvSpPr/>
          <p:nvPr>
            <p:custDataLst>
              <p:tags r:id="rId3"/>
            </p:custDataLst>
          </p:nvPr>
        </p:nvSpPr>
        <p:spPr>
          <a:xfrm>
            <a:off x="0" y="4316095"/>
            <a:ext cx="235585" cy="142875"/>
          </a:xfrm>
          <a:custGeom>
            <a:avLst/>
            <a:gdLst>
              <a:gd name="connsiteX0" fmla="*/ 0 w 371"/>
              <a:gd name="connsiteY0" fmla="*/ 225 h 225"/>
              <a:gd name="connsiteX1" fmla="*/ 371 w 371"/>
              <a:gd name="connsiteY1" fmla="*/ 0 h 225"/>
            </a:gdLst>
            <a:ahLst/>
            <a:cxnLst>
              <a:cxn ang="0">
                <a:pos x="connsiteX0" y="connsiteY0"/>
              </a:cxn>
              <a:cxn ang="0">
                <a:pos x="connsiteX1" y="connsiteY1"/>
              </a:cxn>
            </a:cxnLst>
            <a:rect l="l" t="t" r="r" b="b"/>
            <a:pathLst>
              <a:path w="371" h="225">
                <a:moveTo>
                  <a:pt x="0" y="225"/>
                </a:moveTo>
                <a:lnTo>
                  <a:pt x="371" y="0"/>
                </a:lnTo>
              </a:path>
            </a:pathLst>
          </a:custGeom>
          <a:ln w="9525" cap="flat">
            <a:solidFill>
              <a:schemeClr val="accent1"/>
            </a:solid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lstStyle/>
          <a:p>
            <a:pPr lvl="0"/>
            <a:endParaRPr lang="zh-CN" altLang="en-US">
              <a:solidFill>
                <a:schemeClr val="tx1"/>
              </a:solidFill>
            </a:endParaRPr>
          </a:p>
        </p:txBody>
      </p:sp>
      <p:sp>
        <p:nvSpPr>
          <p:cNvPr id="167" name="任意多边形: 形状 37"/>
          <p:cNvSpPr/>
          <p:nvPr>
            <p:custDataLst>
              <p:tags r:id="rId4"/>
            </p:custDataLst>
          </p:nvPr>
        </p:nvSpPr>
        <p:spPr>
          <a:xfrm>
            <a:off x="0" y="4511675"/>
            <a:ext cx="235585" cy="142875"/>
          </a:xfrm>
          <a:custGeom>
            <a:avLst/>
            <a:gdLst>
              <a:gd name="connsiteX0" fmla="*/ 0 w 371"/>
              <a:gd name="connsiteY0" fmla="*/ 225 h 225"/>
              <a:gd name="connsiteX1" fmla="*/ 371 w 371"/>
              <a:gd name="connsiteY1" fmla="*/ 0 h 225"/>
            </a:gdLst>
            <a:ahLst/>
            <a:cxnLst>
              <a:cxn ang="0">
                <a:pos x="connsiteX0" y="connsiteY0"/>
              </a:cxn>
              <a:cxn ang="0">
                <a:pos x="connsiteX1" y="connsiteY1"/>
              </a:cxn>
            </a:cxnLst>
            <a:rect l="l" t="t" r="r" b="b"/>
            <a:pathLst>
              <a:path w="371" h="225">
                <a:moveTo>
                  <a:pt x="0" y="225"/>
                </a:moveTo>
                <a:lnTo>
                  <a:pt x="371" y="0"/>
                </a:lnTo>
              </a:path>
            </a:pathLst>
          </a:custGeom>
          <a:ln w="9525" cap="flat">
            <a:solidFill>
              <a:schemeClr val="accent1"/>
            </a:solid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lstStyle/>
          <a:p>
            <a:pPr lvl="0"/>
            <a:endParaRPr lang="zh-CN" altLang="en-US">
              <a:solidFill>
                <a:schemeClr val="tx1"/>
              </a:solidFill>
            </a:endParaRPr>
          </a:p>
        </p:txBody>
      </p:sp>
      <p:sp>
        <p:nvSpPr>
          <p:cNvPr id="168" name="任意多边形: 形状 37"/>
          <p:cNvSpPr/>
          <p:nvPr>
            <p:custDataLst>
              <p:tags r:id="rId5"/>
            </p:custDataLst>
          </p:nvPr>
        </p:nvSpPr>
        <p:spPr>
          <a:xfrm>
            <a:off x="0" y="4707890"/>
            <a:ext cx="235585" cy="142875"/>
          </a:xfrm>
          <a:custGeom>
            <a:avLst/>
            <a:gdLst>
              <a:gd name="connsiteX0" fmla="*/ 0 w 371"/>
              <a:gd name="connsiteY0" fmla="*/ 225 h 225"/>
              <a:gd name="connsiteX1" fmla="*/ 371 w 371"/>
              <a:gd name="connsiteY1" fmla="*/ 0 h 225"/>
            </a:gdLst>
            <a:ahLst/>
            <a:cxnLst>
              <a:cxn ang="0">
                <a:pos x="connsiteX0" y="connsiteY0"/>
              </a:cxn>
              <a:cxn ang="0">
                <a:pos x="connsiteX1" y="connsiteY1"/>
              </a:cxn>
            </a:cxnLst>
            <a:rect l="l" t="t" r="r" b="b"/>
            <a:pathLst>
              <a:path w="371" h="225">
                <a:moveTo>
                  <a:pt x="0" y="225"/>
                </a:moveTo>
                <a:lnTo>
                  <a:pt x="371" y="0"/>
                </a:lnTo>
              </a:path>
            </a:pathLst>
          </a:custGeom>
          <a:ln w="9525" cap="flat">
            <a:solidFill>
              <a:schemeClr val="accent1"/>
            </a:solid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lstStyle/>
          <a:p>
            <a:pPr lvl="0"/>
            <a:endParaRPr lang="zh-CN" altLang="en-US">
              <a:solidFill>
                <a:schemeClr val="tx1"/>
              </a:solidFill>
            </a:endParaRPr>
          </a:p>
        </p:txBody>
      </p:sp>
      <p:sp>
        <p:nvSpPr>
          <p:cNvPr id="169" name="任意多边形: 形状 37"/>
          <p:cNvSpPr/>
          <p:nvPr>
            <p:custDataLst>
              <p:tags r:id="rId6"/>
            </p:custDataLst>
          </p:nvPr>
        </p:nvSpPr>
        <p:spPr>
          <a:xfrm>
            <a:off x="0" y="4903470"/>
            <a:ext cx="235585" cy="142875"/>
          </a:xfrm>
          <a:custGeom>
            <a:avLst/>
            <a:gdLst>
              <a:gd name="connsiteX0" fmla="*/ 0 w 371"/>
              <a:gd name="connsiteY0" fmla="*/ 225 h 225"/>
              <a:gd name="connsiteX1" fmla="*/ 371 w 371"/>
              <a:gd name="connsiteY1" fmla="*/ 0 h 225"/>
            </a:gdLst>
            <a:ahLst/>
            <a:cxnLst>
              <a:cxn ang="0">
                <a:pos x="connsiteX0" y="connsiteY0"/>
              </a:cxn>
              <a:cxn ang="0">
                <a:pos x="connsiteX1" y="connsiteY1"/>
              </a:cxn>
            </a:cxnLst>
            <a:rect l="l" t="t" r="r" b="b"/>
            <a:pathLst>
              <a:path w="371" h="225">
                <a:moveTo>
                  <a:pt x="0" y="225"/>
                </a:moveTo>
                <a:lnTo>
                  <a:pt x="371" y="0"/>
                </a:lnTo>
              </a:path>
            </a:pathLst>
          </a:custGeom>
          <a:ln w="9525" cap="flat">
            <a:solidFill>
              <a:schemeClr val="accent1"/>
            </a:solid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lstStyle/>
          <a:p>
            <a:pPr lvl="0"/>
            <a:endParaRPr lang="zh-CN" altLang="en-US">
              <a:solidFill>
                <a:schemeClr val="tx1"/>
              </a:solidFill>
            </a:endParaRPr>
          </a:p>
        </p:txBody>
      </p:sp>
      <p:sp>
        <p:nvSpPr>
          <p:cNvPr id="170" name="任意多边形: 形状 37"/>
          <p:cNvSpPr/>
          <p:nvPr>
            <p:custDataLst>
              <p:tags r:id="rId7"/>
            </p:custDataLst>
          </p:nvPr>
        </p:nvSpPr>
        <p:spPr>
          <a:xfrm>
            <a:off x="0" y="5099685"/>
            <a:ext cx="235585" cy="142875"/>
          </a:xfrm>
          <a:custGeom>
            <a:avLst/>
            <a:gdLst>
              <a:gd name="connsiteX0" fmla="*/ 0 w 371"/>
              <a:gd name="connsiteY0" fmla="*/ 225 h 225"/>
              <a:gd name="connsiteX1" fmla="*/ 371 w 371"/>
              <a:gd name="connsiteY1" fmla="*/ 0 h 225"/>
            </a:gdLst>
            <a:ahLst/>
            <a:cxnLst>
              <a:cxn ang="0">
                <a:pos x="connsiteX0" y="connsiteY0"/>
              </a:cxn>
              <a:cxn ang="0">
                <a:pos x="connsiteX1" y="connsiteY1"/>
              </a:cxn>
            </a:cxnLst>
            <a:rect l="l" t="t" r="r" b="b"/>
            <a:pathLst>
              <a:path w="371" h="225">
                <a:moveTo>
                  <a:pt x="0" y="225"/>
                </a:moveTo>
                <a:lnTo>
                  <a:pt x="371" y="0"/>
                </a:lnTo>
              </a:path>
            </a:pathLst>
          </a:custGeom>
          <a:ln w="9525" cap="flat">
            <a:solidFill>
              <a:schemeClr val="accent1"/>
            </a:solid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lstStyle/>
          <a:p>
            <a:pPr lvl="0"/>
            <a:endParaRPr lang="zh-CN" altLang="en-US">
              <a:solidFill>
                <a:schemeClr val="tx1"/>
              </a:solidFill>
            </a:endParaRPr>
          </a:p>
        </p:txBody>
      </p:sp>
      <p:sp>
        <p:nvSpPr>
          <p:cNvPr id="171" name="任意多边形: 形状 37"/>
          <p:cNvSpPr/>
          <p:nvPr>
            <p:custDataLst>
              <p:tags r:id="rId8"/>
            </p:custDataLst>
          </p:nvPr>
        </p:nvSpPr>
        <p:spPr>
          <a:xfrm>
            <a:off x="0" y="5295265"/>
            <a:ext cx="235585" cy="142875"/>
          </a:xfrm>
          <a:custGeom>
            <a:avLst/>
            <a:gdLst>
              <a:gd name="connsiteX0" fmla="*/ 0 w 371"/>
              <a:gd name="connsiteY0" fmla="*/ 225 h 225"/>
              <a:gd name="connsiteX1" fmla="*/ 371 w 371"/>
              <a:gd name="connsiteY1" fmla="*/ 0 h 225"/>
            </a:gdLst>
            <a:ahLst/>
            <a:cxnLst>
              <a:cxn ang="0">
                <a:pos x="connsiteX0" y="connsiteY0"/>
              </a:cxn>
              <a:cxn ang="0">
                <a:pos x="connsiteX1" y="connsiteY1"/>
              </a:cxn>
            </a:cxnLst>
            <a:rect l="l" t="t" r="r" b="b"/>
            <a:pathLst>
              <a:path w="371" h="225">
                <a:moveTo>
                  <a:pt x="0" y="225"/>
                </a:moveTo>
                <a:lnTo>
                  <a:pt x="371" y="0"/>
                </a:lnTo>
              </a:path>
            </a:pathLst>
          </a:custGeom>
          <a:ln w="9525" cap="flat">
            <a:solidFill>
              <a:schemeClr val="accent1"/>
            </a:solid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lstStyle/>
          <a:p>
            <a:pPr lvl="0"/>
            <a:endParaRPr lang="zh-CN" altLang="en-US">
              <a:solidFill>
                <a:schemeClr val="tx1"/>
              </a:solidFill>
            </a:endParaRPr>
          </a:p>
        </p:txBody>
      </p:sp>
      <p:sp>
        <p:nvSpPr>
          <p:cNvPr id="172" name="任意多边形: 形状 37"/>
          <p:cNvSpPr/>
          <p:nvPr>
            <p:custDataLst>
              <p:tags r:id="rId9"/>
            </p:custDataLst>
          </p:nvPr>
        </p:nvSpPr>
        <p:spPr>
          <a:xfrm>
            <a:off x="0" y="5491480"/>
            <a:ext cx="235585" cy="142875"/>
          </a:xfrm>
          <a:custGeom>
            <a:avLst/>
            <a:gdLst>
              <a:gd name="connsiteX0" fmla="*/ 0 w 371"/>
              <a:gd name="connsiteY0" fmla="*/ 225 h 225"/>
              <a:gd name="connsiteX1" fmla="*/ 371 w 371"/>
              <a:gd name="connsiteY1" fmla="*/ 0 h 225"/>
            </a:gdLst>
            <a:ahLst/>
            <a:cxnLst>
              <a:cxn ang="0">
                <a:pos x="connsiteX0" y="connsiteY0"/>
              </a:cxn>
              <a:cxn ang="0">
                <a:pos x="connsiteX1" y="connsiteY1"/>
              </a:cxn>
            </a:cxnLst>
            <a:rect l="l" t="t" r="r" b="b"/>
            <a:pathLst>
              <a:path w="371" h="225">
                <a:moveTo>
                  <a:pt x="0" y="225"/>
                </a:moveTo>
                <a:lnTo>
                  <a:pt x="371" y="0"/>
                </a:lnTo>
              </a:path>
            </a:pathLst>
          </a:custGeom>
          <a:ln w="9525" cap="flat">
            <a:solidFill>
              <a:schemeClr val="accent1"/>
            </a:solid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lstStyle/>
          <a:p>
            <a:pPr lvl="0"/>
            <a:endParaRPr lang="zh-CN" altLang="en-US">
              <a:solidFill>
                <a:schemeClr val="tx1"/>
              </a:solidFill>
            </a:endParaRPr>
          </a:p>
        </p:txBody>
      </p:sp>
      <p:sp>
        <p:nvSpPr>
          <p:cNvPr id="173" name="任意多边形: 形状 37"/>
          <p:cNvSpPr/>
          <p:nvPr>
            <p:custDataLst>
              <p:tags r:id="rId10"/>
            </p:custDataLst>
          </p:nvPr>
        </p:nvSpPr>
        <p:spPr>
          <a:xfrm>
            <a:off x="0" y="5687060"/>
            <a:ext cx="235585" cy="142875"/>
          </a:xfrm>
          <a:custGeom>
            <a:avLst/>
            <a:gdLst>
              <a:gd name="connsiteX0" fmla="*/ 0 w 371"/>
              <a:gd name="connsiteY0" fmla="*/ 225 h 225"/>
              <a:gd name="connsiteX1" fmla="*/ 371 w 371"/>
              <a:gd name="connsiteY1" fmla="*/ 0 h 225"/>
            </a:gdLst>
            <a:ahLst/>
            <a:cxnLst>
              <a:cxn ang="0">
                <a:pos x="connsiteX0" y="connsiteY0"/>
              </a:cxn>
              <a:cxn ang="0">
                <a:pos x="connsiteX1" y="connsiteY1"/>
              </a:cxn>
            </a:cxnLst>
            <a:rect l="l" t="t" r="r" b="b"/>
            <a:pathLst>
              <a:path w="371" h="225">
                <a:moveTo>
                  <a:pt x="0" y="225"/>
                </a:moveTo>
                <a:lnTo>
                  <a:pt x="371" y="0"/>
                </a:lnTo>
              </a:path>
            </a:pathLst>
          </a:custGeom>
          <a:ln w="9525" cap="flat">
            <a:solidFill>
              <a:schemeClr val="accent1"/>
            </a:solid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lstStyle/>
          <a:p>
            <a:pPr lvl="0"/>
            <a:endParaRPr lang="zh-CN" altLang="en-US">
              <a:solidFill>
                <a:schemeClr val="tx1"/>
              </a:solidFill>
            </a:endParaRPr>
          </a:p>
        </p:txBody>
      </p:sp>
      <p:sp>
        <p:nvSpPr>
          <p:cNvPr id="174" name="任意多边形: 形状 37"/>
          <p:cNvSpPr/>
          <p:nvPr>
            <p:custDataLst>
              <p:tags r:id="rId11"/>
            </p:custDataLst>
          </p:nvPr>
        </p:nvSpPr>
        <p:spPr>
          <a:xfrm>
            <a:off x="0" y="5882640"/>
            <a:ext cx="235585" cy="142875"/>
          </a:xfrm>
          <a:custGeom>
            <a:avLst/>
            <a:gdLst>
              <a:gd name="connsiteX0" fmla="*/ 0 w 371"/>
              <a:gd name="connsiteY0" fmla="*/ 225 h 225"/>
              <a:gd name="connsiteX1" fmla="*/ 371 w 371"/>
              <a:gd name="connsiteY1" fmla="*/ 0 h 225"/>
            </a:gdLst>
            <a:ahLst/>
            <a:cxnLst>
              <a:cxn ang="0">
                <a:pos x="connsiteX0" y="connsiteY0"/>
              </a:cxn>
              <a:cxn ang="0">
                <a:pos x="connsiteX1" y="connsiteY1"/>
              </a:cxn>
            </a:cxnLst>
            <a:rect l="l" t="t" r="r" b="b"/>
            <a:pathLst>
              <a:path w="371" h="225">
                <a:moveTo>
                  <a:pt x="0" y="225"/>
                </a:moveTo>
                <a:lnTo>
                  <a:pt x="371" y="0"/>
                </a:lnTo>
              </a:path>
            </a:pathLst>
          </a:custGeom>
          <a:ln w="9525" cap="flat">
            <a:solidFill>
              <a:schemeClr val="accent1"/>
            </a:solid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lstStyle/>
          <a:p>
            <a:pPr lvl="0"/>
            <a:endParaRPr lang="zh-CN" altLang="en-US">
              <a:solidFill>
                <a:schemeClr val="tx1"/>
              </a:solidFill>
            </a:endParaRPr>
          </a:p>
        </p:txBody>
      </p:sp>
      <p:sp>
        <p:nvSpPr>
          <p:cNvPr id="175" name="任意多边形: 形状 37"/>
          <p:cNvSpPr/>
          <p:nvPr>
            <p:custDataLst>
              <p:tags r:id="rId12"/>
            </p:custDataLst>
          </p:nvPr>
        </p:nvSpPr>
        <p:spPr>
          <a:xfrm>
            <a:off x="0" y="6078855"/>
            <a:ext cx="235585" cy="142875"/>
          </a:xfrm>
          <a:custGeom>
            <a:avLst/>
            <a:gdLst>
              <a:gd name="connsiteX0" fmla="*/ 0 w 371"/>
              <a:gd name="connsiteY0" fmla="*/ 225 h 225"/>
              <a:gd name="connsiteX1" fmla="*/ 371 w 371"/>
              <a:gd name="connsiteY1" fmla="*/ 0 h 225"/>
            </a:gdLst>
            <a:ahLst/>
            <a:cxnLst>
              <a:cxn ang="0">
                <a:pos x="connsiteX0" y="connsiteY0"/>
              </a:cxn>
              <a:cxn ang="0">
                <a:pos x="connsiteX1" y="connsiteY1"/>
              </a:cxn>
            </a:cxnLst>
            <a:rect l="l" t="t" r="r" b="b"/>
            <a:pathLst>
              <a:path w="371" h="225">
                <a:moveTo>
                  <a:pt x="0" y="225"/>
                </a:moveTo>
                <a:lnTo>
                  <a:pt x="371" y="0"/>
                </a:lnTo>
              </a:path>
            </a:pathLst>
          </a:custGeom>
          <a:ln w="9525" cap="flat">
            <a:solidFill>
              <a:schemeClr val="accent1"/>
            </a:solid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lstStyle/>
          <a:p>
            <a:pPr lvl="0"/>
            <a:endParaRPr lang="zh-CN" altLang="en-US">
              <a:solidFill>
                <a:schemeClr val="tx1"/>
              </a:solidFill>
            </a:endParaRPr>
          </a:p>
        </p:txBody>
      </p:sp>
      <p:sp>
        <p:nvSpPr>
          <p:cNvPr id="176" name="任意多边形: 形状 37"/>
          <p:cNvSpPr/>
          <p:nvPr>
            <p:custDataLst>
              <p:tags r:id="rId13"/>
            </p:custDataLst>
          </p:nvPr>
        </p:nvSpPr>
        <p:spPr>
          <a:xfrm>
            <a:off x="0" y="6274435"/>
            <a:ext cx="235585" cy="142875"/>
          </a:xfrm>
          <a:custGeom>
            <a:avLst/>
            <a:gdLst>
              <a:gd name="connsiteX0" fmla="*/ 0 w 371"/>
              <a:gd name="connsiteY0" fmla="*/ 225 h 225"/>
              <a:gd name="connsiteX1" fmla="*/ 371 w 371"/>
              <a:gd name="connsiteY1" fmla="*/ 0 h 225"/>
            </a:gdLst>
            <a:ahLst/>
            <a:cxnLst>
              <a:cxn ang="0">
                <a:pos x="connsiteX0" y="connsiteY0"/>
              </a:cxn>
              <a:cxn ang="0">
                <a:pos x="connsiteX1" y="connsiteY1"/>
              </a:cxn>
            </a:cxnLst>
            <a:rect l="l" t="t" r="r" b="b"/>
            <a:pathLst>
              <a:path w="371" h="225">
                <a:moveTo>
                  <a:pt x="0" y="225"/>
                </a:moveTo>
                <a:lnTo>
                  <a:pt x="371" y="0"/>
                </a:lnTo>
              </a:path>
            </a:pathLst>
          </a:custGeom>
          <a:ln w="9525" cap="flat">
            <a:solidFill>
              <a:schemeClr val="accent1"/>
            </a:solid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lstStyle/>
          <a:p>
            <a:pPr lvl="0"/>
            <a:endParaRPr lang="zh-CN" altLang="en-US">
              <a:solidFill>
                <a:schemeClr val="tx1"/>
              </a:solidFill>
            </a:endParaRPr>
          </a:p>
        </p:txBody>
      </p:sp>
      <p:sp>
        <p:nvSpPr>
          <p:cNvPr id="177" name="任意多边形: 形状 37"/>
          <p:cNvSpPr/>
          <p:nvPr>
            <p:custDataLst>
              <p:tags r:id="rId14"/>
            </p:custDataLst>
          </p:nvPr>
        </p:nvSpPr>
        <p:spPr>
          <a:xfrm>
            <a:off x="0" y="6470650"/>
            <a:ext cx="235585" cy="142875"/>
          </a:xfrm>
          <a:custGeom>
            <a:avLst/>
            <a:gdLst>
              <a:gd name="connsiteX0" fmla="*/ 0 w 371"/>
              <a:gd name="connsiteY0" fmla="*/ 225 h 225"/>
              <a:gd name="connsiteX1" fmla="*/ 371 w 371"/>
              <a:gd name="connsiteY1" fmla="*/ 0 h 225"/>
            </a:gdLst>
            <a:ahLst/>
            <a:cxnLst>
              <a:cxn ang="0">
                <a:pos x="connsiteX0" y="connsiteY0"/>
              </a:cxn>
              <a:cxn ang="0">
                <a:pos x="connsiteX1" y="connsiteY1"/>
              </a:cxn>
            </a:cxnLst>
            <a:rect l="l" t="t" r="r" b="b"/>
            <a:pathLst>
              <a:path w="371" h="225">
                <a:moveTo>
                  <a:pt x="0" y="225"/>
                </a:moveTo>
                <a:lnTo>
                  <a:pt x="371" y="0"/>
                </a:lnTo>
              </a:path>
            </a:pathLst>
          </a:custGeom>
          <a:ln w="9525" cap="flat">
            <a:solidFill>
              <a:schemeClr val="accent1"/>
            </a:solid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lstStyle/>
          <a:p>
            <a:pPr lvl="0"/>
            <a:endParaRPr lang="zh-CN" altLang="en-US">
              <a:solidFill>
                <a:schemeClr val="tx1"/>
              </a:solidFill>
            </a:endParaRPr>
          </a:p>
        </p:txBody>
      </p:sp>
      <p:sp>
        <p:nvSpPr>
          <p:cNvPr id="178" name="任意多边形: 形状 37"/>
          <p:cNvSpPr/>
          <p:nvPr>
            <p:custDataLst>
              <p:tags r:id="rId15"/>
            </p:custDataLst>
          </p:nvPr>
        </p:nvSpPr>
        <p:spPr>
          <a:xfrm>
            <a:off x="0" y="6666230"/>
            <a:ext cx="235585" cy="142875"/>
          </a:xfrm>
          <a:custGeom>
            <a:avLst/>
            <a:gdLst>
              <a:gd name="connsiteX0" fmla="*/ 0 w 371"/>
              <a:gd name="connsiteY0" fmla="*/ 225 h 225"/>
              <a:gd name="connsiteX1" fmla="*/ 371 w 371"/>
              <a:gd name="connsiteY1" fmla="*/ 0 h 225"/>
            </a:gdLst>
            <a:ahLst/>
            <a:cxnLst>
              <a:cxn ang="0">
                <a:pos x="connsiteX0" y="connsiteY0"/>
              </a:cxn>
              <a:cxn ang="0">
                <a:pos x="connsiteX1" y="connsiteY1"/>
              </a:cxn>
            </a:cxnLst>
            <a:rect l="l" t="t" r="r" b="b"/>
            <a:pathLst>
              <a:path w="371" h="225">
                <a:moveTo>
                  <a:pt x="0" y="225"/>
                </a:moveTo>
                <a:lnTo>
                  <a:pt x="371" y="0"/>
                </a:lnTo>
              </a:path>
            </a:pathLst>
          </a:custGeom>
          <a:ln w="9525" cap="flat">
            <a:solidFill>
              <a:schemeClr val="accent1"/>
            </a:solid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lstStyle/>
          <a:p>
            <a:pPr lvl="0"/>
            <a:endParaRPr lang="zh-CN" altLang="en-US">
              <a:solidFill>
                <a:schemeClr val="tx1"/>
              </a:solidFill>
            </a:endParaRPr>
          </a:p>
        </p:txBody>
      </p:sp>
      <p:sp>
        <p:nvSpPr>
          <p:cNvPr id="190" name="日期占位符 189"/>
          <p:cNvSpPr>
            <a:spLocks noGrp="1"/>
          </p:cNvSpPr>
          <p:nvPr>
            <p:ph type="dt" sz="half" idx="16387"/>
            <p:custDataLst>
              <p:tags r:id="rId16"/>
            </p:custDataLst>
          </p:nvPr>
        </p:nvSpPr>
        <p:spPr/>
        <p:txBody>
          <a:bodyPr wrap="square">
            <a:normAutofit/>
          </a:bodyPr>
          <a:lstStyle/>
          <a:p>
            <a:fld id="{BFD6673A-C54B-436D-9614-F52AD9FFB120}" type="datetimeFigureOut">
              <a:rPr lang="zh-CN" altLang="en-US" smtClean="0"/>
              <a:t>2025/9/6</a:t>
            </a:fld>
            <a:endParaRPr lang="zh-CN" altLang="en-US"/>
          </a:p>
        </p:txBody>
      </p:sp>
      <p:sp>
        <p:nvSpPr>
          <p:cNvPr id="62" name="任意多边形: 形状 306"/>
          <p:cNvSpPr/>
          <p:nvPr>
            <p:custDataLst>
              <p:tags r:id="rId17"/>
            </p:custDataLst>
          </p:nvPr>
        </p:nvSpPr>
        <p:spPr>
          <a:xfrm>
            <a:off x="226695" y="6675755"/>
            <a:ext cx="290830" cy="182245"/>
          </a:xfrm>
          <a:custGeom>
            <a:avLst/>
            <a:gdLst>
              <a:gd name="connsiteX0" fmla="*/ 0 w 458"/>
              <a:gd name="connsiteY0" fmla="*/ 287 h 287"/>
              <a:gd name="connsiteX1" fmla="*/ 458 w 458"/>
              <a:gd name="connsiteY1" fmla="*/ 0 h 287"/>
            </a:gdLst>
            <a:ahLst/>
            <a:cxnLst>
              <a:cxn ang="0">
                <a:pos x="connsiteX0" y="connsiteY0"/>
              </a:cxn>
              <a:cxn ang="0">
                <a:pos x="connsiteX1" y="connsiteY1"/>
              </a:cxn>
            </a:cxnLst>
            <a:rect l="l" t="t" r="r" b="b"/>
            <a:pathLst>
              <a:path w="458" h="287">
                <a:moveTo>
                  <a:pt x="0" y="287"/>
                </a:moveTo>
                <a:lnTo>
                  <a:pt x="458" y="0"/>
                </a:lnTo>
              </a:path>
            </a:pathLst>
          </a:custGeom>
          <a:ln w="9525" cap="flat">
            <a:solidFill>
              <a:schemeClr val="accent1"/>
            </a:solid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63" name="任意多边形: 形状 307"/>
          <p:cNvSpPr/>
          <p:nvPr>
            <p:custDataLst>
              <p:tags r:id="rId18"/>
            </p:custDataLst>
          </p:nvPr>
        </p:nvSpPr>
        <p:spPr>
          <a:xfrm>
            <a:off x="516890" y="6685280"/>
            <a:ext cx="290195" cy="172720"/>
          </a:xfrm>
          <a:custGeom>
            <a:avLst/>
            <a:gdLst>
              <a:gd name="connsiteX0" fmla="*/ 0 w 457"/>
              <a:gd name="connsiteY0" fmla="*/ 272 h 272"/>
              <a:gd name="connsiteX1" fmla="*/ 457 w 457"/>
              <a:gd name="connsiteY1" fmla="*/ 0 h 272"/>
            </a:gdLst>
            <a:ahLst/>
            <a:cxnLst>
              <a:cxn ang="0">
                <a:pos x="connsiteX0" y="connsiteY0"/>
              </a:cxn>
              <a:cxn ang="0">
                <a:pos x="connsiteX1" y="connsiteY1"/>
              </a:cxn>
            </a:cxnLst>
            <a:rect l="l" t="t" r="r" b="b"/>
            <a:pathLst>
              <a:path w="457" h="272">
                <a:moveTo>
                  <a:pt x="0" y="272"/>
                </a:moveTo>
                <a:lnTo>
                  <a:pt x="457" y="0"/>
                </a:lnTo>
              </a:path>
            </a:pathLst>
          </a:custGeom>
          <a:ln w="9525" cap="flat">
            <a:solidFill>
              <a:schemeClr val="accent1"/>
            </a:solid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a:p>
        </p:txBody>
      </p:sp>
      <p:sp>
        <p:nvSpPr>
          <p:cNvPr id="187" name="任意多边形: 形状 307"/>
          <p:cNvSpPr/>
          <p:nvPr>
            <p:custDataLst>
              <p:tags r:id="rId19"/>
            </p:custDataLst>
          </p:nvPr>
        </p:nvSpPr>
        <p:spPr>
          <a:xfrm>
            <a:off x="2254250" y="6685280"/>
            <a:ext cx="290195" cy="172720"/>
          </a:xfrm>
          <a:custGeom>
            <a:avLst/>
            <a:gdLst>
              <a:gd name="connsiteX0" fmla="*/ 0 w 457"/>
              <a:gd name="connsiteY0" fmla="*/ 272 h 272"/>
              <a:gd name="connsiteX1" fmla="*/ 457 w 457"/>
              <a:gd name="connsiteY1" fmla="*/ 0 h 272"/>
            </a:gdLst>
            <a:ahLst/>
            <a:cxnLst>
              <a:cxn ang="0">
                <a:pos x="connsiteX0" y="connsiteY0"/>
              </a:cxn>
              <a:cxn ang="0">
                <a:pos x="connsiteX1" y="connsiteY1"/>
              </a:cxn>
            </a:cxnLst>
            <a:rect l="l" t="t" r="r" b="b"/>
            <a:pathLst>
              <a:path w="457" h="272">
                <a:moveTo>
                  <a:pt x="0" y="272"/>
                </a:moveTo>
                <a:lnTo>
                  <a:pt x="457" y="0"/>
                </a:lnTo>
              </a:path>
            </a:pathLst>
          </a:custGeom>
          <a:ln w="9525" cap="flat">
            <a:solidFill>
              <a:schemeClr val="accent1"/>
            </a:solid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a:p>
        </p:txBody>
      </p:sp>
      <p:sp>
        <p:nvSpPr>
          <p:cNvPr id="188" name="任意多边形: 形状 307"/>
          <p:cNvSpPr/>
          <p:nvPr>
            <p:custDataLst>
              <p:tags r:id="rId20"/>
            </p:custDataLst>
          </p:nvPr>
        </p:nvSpPr>
        <p:spPr>
          <a:xfrm>
            <a:off x="2543810" y="6685280"/>
            <a:ext cx="290195" cy="172720"/>
          </a:xfrm>
          <a:custGeom>
            <a:avLst/>
            <a:gdLst>
              <a:gd name="connsiteX0" fmla="*/ 0 w 457"/>
              <a:gd name="connsiteY0" fmla="*/ 272 h 272"/>
              <a:gd name="connsiteX1" fmla="*/ 457 w 457"/>
              <a:gd name="connsiteY1" fmla="*/ 0 h 272"/>
            </a:gdLst>
            <a:ahLst/>
            <a:cxnLst>
              <a:cxn ang="0">
                <a:pos x="connsiteX0" y="connsiteY0"/>
              </a:cxn>
              <a:cxn ang="0">
                <a:pos x="connsiteX1" y="connsiteY1"/>
              </a:cxn>
            </a:cxnLst>
            <a:rect l="l" t="t" r="r" b="b"/>
            <a:pathLst>
              <a:path w="457" h="272">
                <a:moveTo>
                  <a:pt x="0" y="272"/>
                </a:moveTo>
                <a:lnTo>
                  <a:pt x="457" y="0"/>
                </a:lnTo>
              </a:path>
            </a:pathLst>
          </a:custGeom>
          <a:ln w="9525" cap="flat">
            <a:solidFill>
              <a:schemeClr val="accent1"/>
            </a:solid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a:p>
        </p:txBody>
      </p:sp>
      <p:sp>
        <p:nvSpPr>
          <p:cNvPr id="189" name="任意多边形: 形状 307"/>
          <p:cNvSpPr/>
          <p:nvPr>
            <p:custDataLst>
              <p:tags r:id="rId21"/>
            </p:custDataLst>
          </p:nvPr>
        </p:nvSpPr>
        <p:spPr>
          <a:xfrm>
            <a:off x="2833370" y="6685280"/>
            <a:ext cx="290195" cy="172720"/>
          </a:xfrm>
          <a:custGeom>
            <a:avLst/>
            <a:gdLst>
              <a:gd name="connsiteX0" fmla="*/ 0 w 457"/>
              <a:gd name="connsiteY0" fmla="*/ 272 h 272"/>
              <a:gd name="connsiteX1" fmla="*/ 457 w 457"/>
              <a:gd name="connsiteY1" fmla="*/ 0 h 272"/>
            </a:gdLst>
            <a:ahLst/>
            <a:cxnLst>
              <a:cxn ang="0">
                <a:pos x="connsiteX0" y="connsiteY0"/>
              </a:cxn>
              <a:cxn ang="0">
                <a:pos x="connsiteX1" y="connsiteY1"/>
              </a:cxn>
            </a:cxnLst>
            <a:rect l="l" t="t" r="r" b="b"/>
            <a:pathLst>
              <a:path w="457" h="272">
                <a:moveTo>
                  <a:pt x="0" y="272"/>
                </a:moveTo>
                <a:lnTo>
                  <a:pt x="457" y="0"/>
                </a:lnTo>
              </a:path>
            </a:pathLst>
          </a:custGeom>
          <a:ln w="9525" cap="flat">
            <a:solidFill>
              <a:schemeClr val="accent1"/>
            </a:solid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a:p>
        </p:txBody>
      </p:sp>
      <p:sp>
        <p:nvSpPr>
          <p:cNvPr id="191" name="任意多边形: 形状 307"/>
          <p:cNvSpPr/>
          <p:nvPr>
            <p:custDataLst>
              <p:tags r:id="rId22"/>
            </p:custDataLst>
          </p:nvPr>
        </p:nvSpPr>
        <p:spPr>
          <a:xfrm>
            <a:off x="1964690" y="6685280"/>
            <a:ext cx="290195" cy="172720"/>
          </a:xfrm>
          <a:custGeom>
            <a:avLst/>
            <a:gdLst>
              <a:gd name="connsiteX0" fmla="*/ 0 w 457"/>
              <a:gd name="connsiteY0" fmla="*/ 272 h 272"/>
              <a:gd name="connsiteX1" fmla="*/ 457 w 457"/>
              <a:gd name="connsiteY1" fmla="*/ 0 h 272"/>
            </a:gdLst>
            <a:ahLst/>
            <a:cxnLst>
              <a:cxn ang="0">
                <a:pos x="connsiteX0" y="connsiteY0"/>
              </a:cxn>
              <a:cxn ang="0">
                <a:pos x="connsiteX1" y="connsiteY1"/>
              </a:cxn>
            </a:cxnLst>
            <a:rect l="l" t="t" r="r" b="b"/>
            <a:pathLst>
              <a:path w="457" h="272">
                <a:moveTo>
                  <a:pt x="0" y="272"/>
                </a:moveTo>
                <a:lnTo>
                  <a:pt x="457" y="0"/>
                </a:lnTo>
              </a:path>
            </a:pathLst>
          </a:custGeom>
          <a:ln w="9525" cap="flat">
            <a:solidFill>
              <a:schemeClr val="accent1"/>
            </a:solid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a:p>
        </p:txBody>
      </p:sp>
      <p:sp>
        <p:nvSpPr>
          <p:cNvPr id="192" name="任意多边形: 形状 307"/>
          <p:cNvSpPr/>
          <p:nvPr>
            <p:custDataLst>
              <p:tags r:id="rId23"/>
            </p:custDataLst>
          </p:nvPr>
        </p:nvSpPr>
        <p:spPr>
          <a:xfrm>
            <a:off x="1675130" y="6685280"/>
            <a:ext cx="290195" cy="172720"/>
          </a:xfrm>
          <a:custGeom>
            <a:avLst/>
            <a:gdLst>
              <a:gd name="connsiteX0" fmla="*/ 0 w 457"/>
              <a:gd name="connsiteY0" fmla="*/ 272 h 272"/>
              <a:gd name="connsiteX1" fmla="*/ 457 w 457"/>
              <a:gd name="connsiteY1" fmla="*/ 0 h 272"/>
            </a:gdLst>
            <a:ahLst/>
            <a:cxnLst>
              <a:cxn ang="0">
                <a:pos x="connsiteX0" y="connsiteY0"/>
              </a:cxn>
              <a:cxn ang="0">
                <a:pos x="connsiteX1" y="connsiteY1"/>
              </a:cxn>
            </a:cxnLst>
            <a:rect l="l" t="t" r="r" b="b"/>
            <a:pathLst>
              <a:path w="457" h="272">
                <a:moveTo>
                  <a:pt x="0" y="272"/>
                </a:moveTo>
                <a:lnTo>
                  <a:pt x="457" y="0"/>
                </a:lnTo>
              </a:path>
            </a:pathLst>
          </a:custGeom>
          <a:ln w="9525" cap="flat">
            <a:solidFill>
              <a:schemeClr val="accent1"/>
            </a:solid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a:p>
        </p:txBody>
      </p:sp>
      <p:sp>
        <p:nvSpPr>
          <p:cNvPr id="193" name="任意多边形: 形状 307"/>
          <p:cNvSpPr/>
          <p:nvPr>
            <p:custDataLst>
              <p:tags r:id="rId24"/>
            </p:custDataLst>
          </p:nvPr>
        </p:nvSpPr>
        <p:spPr>
          <a:xfrm>
            <a:off x="1385570" y="6685280"/>
            <a:ext cx="290195" cy="172720"/>
          </a:xfrm>
          <a:custGeom>
            <a:avLst/>
            <a:gdLst>
              <a:gd name="connsiteX0" fmla="*/ 0 w 457"/>
              <a:gd name="connsiteY0" fmla="*/ 272 h 272"/>
              <a:gd name="connsiteX1" fmla="*/ 457 w 457"/>
              <a:gd name="connsiteY1" fmla="*/ 0 h 272"/>
            </a:gdLst>
            <a:ahLst/>
            <a:cxnLst>
              <a:cxn ang="0">
                <a:pos x="connsiteX0" y="connsiteY0"/>
              </a:cxn>
              <a:cxn ang="0">
                <a:pos x="connsiteX1" y="connsiteY1"/>
              </a:cxn>
            </a:cxnLst>
            <a:rect l="l" t="t" r="r" b="b"/>
            <a:pathLst>
              <a:path w="457" h="272">
                <a:moveTo>
                  <a:pt x="0" y="272"/>
                </a:moveTo>
                <a:lnTo>
                  <a:pt x="457" y="0"/>
                </a:lnTo>
              </a:path>
            </a:pathLst>
          </a:custGeom>
          <a:ln w="9525" cap="flat">
            <a:solidFill>
              <a:schemeClr val="accent1"/>
            </a:solid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a:p>
        </p:txBody>
      </p:sp>
      <p:sp>
        <p:nvSpPr>
          <p:cNvPr id="194" name="任意多边形: 形状 307"/>
          <p:cNvSpPr/>
          <p:nvPr>
            <p:custDataLst>
              <p:tags r:id="rId25"/>
            </p:custDataLst>
          </p:nvPr>
        </p:nvSpPr>
        <p:spPr>
          <a:xfrm>
            <a:off x="1096010" y="6685280"/>
            <a:ext cx="290195" cy="172720"/>
          </a:xfrm>
          <a:custGeom>
            <a:avLst/>
            <a:gdLst>
              <a:gd name="connsiteX0" fmla="*/ 0 w 457"/>
              <a:gd name="connsiteY0" fmla="*/ 272 h 272"/>
              <a:gd name="connsiteX1" fmla="*/ 457 w 457"/>
              <a:gd name="connsiteY1" fmla="*/ 0 h 272"/>
            </a:gdLst>
            <a:ahLst/>
            <a:cxnLst>
              <a:cxn ang="0">
                <a:pos x="connsiteX0" y="connsiteY0"/>
              </a:cxn>
              <a:cxn ang="0">
                <a:pos x="connsiteX1" y="connsiteY1"/>
              </a:cxn>
            </a:cxnLst>
            <a:rect l="l" t="t" r="r" b="b"/>
            <a:pathLst>
              <a:path w="457" h="272">
                <a:moveTo>
                  <a:pt x="0" y="272"/>
                </a:moveTo>
                <a:lnTo>
                  <a:pt x="457" y="0"/>
                </a:lnTo>
              </a:path>
            </a:pathLst>
          </a:custGeom>
          <a:ln w="9525" cap="flat">
            <a:solidFill>
              <a:schemeClr val="accent1"/>
            </a:solid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a:p>
        </p:txBody>
      </p:sp>
      <p:sp>
        <p:nvSpPr>
          <p:cNvPr id="195" name="任意多边形: 形状 307"/>
          <p:cNvSpPr/>
          <p:nvPr>
            <p:custDataLst>
              <p:tags r:id="rId26"/>
            </p:custDataLst>
          </p:nvPr>
        </p:nvSpPr>
        <p:spPr>
          <a:xfrm>
            <a:off x="806450" y="6685280"/>
            <a:ext cx="290195" cy="172720"/>
          </a:xfrm>
          <a:custGeom>
            <a:avLst/>
            <a:gdLst>
              <a:gd name="connsiteX0" fmla="*/ 0 w 457"/>
              <a:gd name="connsiteY0" fmla="*/ 272 h 272"/>
              <a:gd name="connsiteX1" fmla="*/ 457 w 457"/>
              <a:gd name="connsiteY1" fmla="*/ 0 h 272"/>
            </a:gdLst>
            <a:ahLst/>
            <a:cxnLst>
              <a:cxn ang="0">
                <a:pos x="connsiteX0" y="connsiteY0"/>
              </a:cxn>
              <a:cxn ang="0">
                <a:pos x="connsiteX1" y="connsiteY1"/>
              </a:cxn>
            </a:cxnLst>
            <a:rect l="l" t="t" r="r" b="b"/>
            <a:pathLst>
              <a:path w="457" h="272">
                <a:moveTo>
                  <a:pt x="0" y="272"/>
                </a:moveTo>
                <a:lnTo>
                  <a:pt x="457" y="0"/>
                </a:lnTo>
              </a:path>
            </a:pathLst>
          </a:custGeom>
          <a:ln w="9525" cap="flat">
            <a:solidFill>
              <a:schemeClr val="accent1"/>
            </a:solid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a:p>
        </p:txBody>
      </p:sp>
      <p:sp>
        <p:nvSpPr>
          <p:cNvPr id="10" name="任意多边形: 形状 6"/>
          <p:cNvSpPr/>
          <p:nvPr>
            <p:custDataLst>
              <p:tags r:id="rId27"/>
            </p:custDataLst>
          </p:nvPr>
        </p:nvSpPr>
        <p:spPr>
          <a:xfrm>
            <a:off x="7814669" y="530037"/>
            <a:ext cx="4377332" cy="4740989"/>
          </a:xfrm>
          <a:custGeom>
            <a:avLst/>
            <a:gdLst>
              <a:gd name="connsiteX0" fmla="*/ 3211740 w 4377332"/>
              <a:gd name="connsiteY0" fmla="*/ 0 h 4740989"/>
              <a:gd name="connsiteX1" fmla="*/ 4377332 w 4377332"/>
              <a:gd name="connsiteY1" fmla="*/ 726262 h 4740989"/>
              <a:gd name="connsiteX2" fmla="*/ 4377331 w 4377332"/>
              <a:gd name="connsiteY2" fmla="*/ 4740989 h 4740989"/>
              <a:gd name="connsiteX3" fmla="*/ 0 w 4377332"/>
              <a:gd name="connsiteY3" fmla="*/ 2015453 h 4740989"/>
              <a:gd name="connsiteX4" fmla="*/ 3211740 w 4377332"/>
              <a:gd name="connsiteY4" fmla="*/ 0 h 4740989"/>
              <a:gd name="connsiteX0-1" fmla="*/ 3211740 w 4704771"/>
              <a:gd name="connsiteY0-2" fmla="*/ 0 h 4745229"/>
              <a:gd name="connsiteX1-3" fmla="*/ 4377332 w 4704771"/>
              <a:gd name="connsiteY1-4" fmla="*/ 726262 h 4745229"/>
              <a:gd name="connsiteX2-5" fmla="*/ 4386856 w 4704771"/>
              <a:gd name="connsiteY2-6" fmla="*/ 2594163 h 4745229"/>
              <a:gd name="connsiteX3-7" fmla="*/ 4377331 w 4704771"/>
              <a:gd name="connsiteY3-8" fmla="*/ 4740989 h 4745229"/>
              <a:gd name="connsiteX4-9" fmla="*/ 0 w 4704771"/>
              <a:gd name="connsiteY4-10" fmla="*/ 2015453 h 4745229"/>
              <a:gd name="connsiteX5" fmla="*/ 3211740 w 4704771"/>
              <a:gd name="connsiteY5" fmla="*/ 0 h 4745229"/>
              <a:gd name="connsiteX0-11" fmla="*/ 4386856 w 4704771"/>
              <a:gd name="connsiteY0-12" fmla="*/ 2594163 h 4745229"/>
              <a:gd name="connsiteX1-13" fmla="*/ 4377331 w 4704771"/>
              <a:gd name="connsiteY1-14" fmla="*/ 4740989 h 4745229"/>
              <a:gd name="connsiteX2-15" fmla="*/ 0 w 4704771"/>
              <a:gd name="connsiteY2-16" fmla="*/ 2015453 h 4745229"/>
              <a:gd name="connsiteX3-17" fmla="*/ 3211740 w 4704771"/>
              <a:gd name="connsiteY3-18" fmla="*/ 0 h 4745229"/>
              <a:gd name="connsiteX4-19" fmla="*/ 4377332 w 4704771"/>
              <a:gd name="connsiteY4-20" fmla="*/ 726262 h 4745229"/>
              <a:gd name="connsiteX5-21" fmla="*/ 4478296 w 4704771"/>
              <a:gd name="connsiteY5-22" fmla="*/ 2685603 h 4745229"/>
              <a:gd name="connsiteX0-23" fmla="*/ 4386856 w 4704771"/>
              <a:gd name="connsiteY0-24" fmla="*/ 2594163 h 4745229"/>
              <a:gd name="connsiteX1-25" fmla="*/ 4377331 w 4704771"/>
              <a:gd name="connsiteY1-26" fmla="*/ 4740989 h 4745229"/>
              <a:gd name="connsiteX2-27" fmla="*/ 0 w 4704771"/>
              <a:gd name="connsiteY2-28" fmla="*/ 2015453 h 4745229"/>
              <a:gd name="connsiteX3-29" fmla="*/ 3211740 w 4704771"/>
              <a:gd name="connsiteY3-30" fmla="*/ 0 h 4745229"/>
              <a:gd name="connsiteX4-31" fmla="*/ 4377332 w 4704771"/>
              <a:gd name="connsiteY4-32" fmla="*/ 726262 h 4745229"/>
              <a:gd name="connsiteX0-33" fmla="*/ 4377331 w 4377332"/>
              <a:gd name="connsiteY0-34" fmla="*/ 4740989 h 4740989"/>
              <a:gd name="connsiteX1-35" fmla="*/ 0 w 4377332"/>
              <a:gd name="connsiteY1-36" fmla="*/ 2015453 h 4740989"/>
              <a:gd name="connsiteX2-37" fmla="*/ 3211740 w 4377332"/>
              <a:gd name="connsiteY2-38" fmla="*/ 0 h 4740989"/>
              <a:gd name="connsiteX3-39" fmla="*/ 4377332 w 4377332"/>
              <a:gd name="connsiteY3-40" fmla="*/ 726262 h 4740989"/>
            </a:gdLst>
            <a:ahLst/>
            <a:cxnLst>
              <a:cxn ang="0">
                <a:pos x="connsiteX0-1" y="connsiteY0-2"/>
              </a:cxn>
              <a:cxn ang="0">
                <a:pos x="connsiteX1-3" y="connsiteY1-4"/>
              </a:cxn>
              <a:cxn ang="0">
                <a:pos x="connsiteX2-5" y="connsiteY2-6"/>
              </a:cxn>
              <a:cxn ang="0">
                <a:pos x="connsiteX3-7" y="connsiteY3-8"/>
              </a:cxn>
            </a:cxnLst>
            <a:rect l="l" t="t" r="r" b="b"/>
            <a:pathLst>
              <a:path w="4377332" h="4740989">
                <a:moveTo>
                  <a:pt x="4377331" y="4740989"/>
                </a:moveTo>
                <a:lnTo>
                  <a:pt x="0" y="2015453"/>
                </a:lnTo>
                <a:lnTo>
                  <a:pt x="3211740" y="0"/>
                </a:lnTo>
                <a:lnTo>
                  <a:pt x="4377332" y="726262"/>
                </a:lnTo>
              </a:path>
            </a:pathLst>
          </a:custGeom>
          <a:noFill/>
          <a:ln w="9525">
            <a:solidFill>
              <a:schemeClr val="accent1"/>
            </a:solidFill>
          </a:ln>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lstStyle/>
          <a:p>
            <a:pPr lvl="0" algn="ctr"/>
            <a:endParaRPr lang="zh-CN" altLang="en-US"/>
          </a:p>
        </p:txBody>
      </p:sp>
      <p:sp>
        <p:nvSpPr>
          <p:cNvPr id="12" name="任意多边形: 形状 11"/>
          <p:cNvSpPr/>
          <p:nvPr>
            <p:custDataLst>
              <p:tags r:id="rId28"/>
            </p:custDataLst>
          </p:nvPr>
        </p:nvSpPr>
        <p:spPr>
          <a:xfrm>
            <a:off x="7810225" y="782766"/>
            <a:ext cx="4381776" cy="4743756"/>
          </a:xfrm>
          <a:custGeom>
            <a:avLst/>
            <a:gdLst>
              <a:gd name="connsiteX0" fmla="*/ 3211739 w 4381776"/>
              <a:gd name="connsiteY0" fmla="*/ 0 h 4743756"/>
              <a:gd name="connsiteX1" fmla="*/ 4381776 w 4381776"/>
              <a:gd name="connsiteY1" fmla="*/ 729032 h 4743756"/>
              <a:gd name="connsiteX2" fmla="*/ 4381776 w 4381776"/>
              <a:gd name="connsiteY2" fmla="*/ 4743756 h 4743756"/>
              <a:gd name="connsiteX3" fmla="*/ 0 w 4381776"/>
              <a:gd name="connsiteY3" fmla="*/ 2015454 h 4743756"/>
              <a:gd name="connsiteX4" fmla="*/ 3211739 w 4381776"/>
              <a:gd name="connsiteY4" fmla="*/ 0 h 4743756"/>
              <a:gd name="connsiteX0-1" fmla="*/ 3211739 w 4391300"/>
              <a:gd name="connsiteY0-2" fmla="*/ 0 h 4743756"/>
              <a:gd name="connsiteX1-3" fmla="*/ 4381776 w 4391300"/>
              <a:gd name="connsiteY1-4" fmla="*/ 729032 h 4743756"/>
              <a:gd name="connsiteX2-5" fmla="*/ 4391300 w 4391300"/>
              <a:gd name="connsiteY2-6" fmla="*/ 2103309 h 4743756"/>
              <a:gd name="connsiteX3-7" fmla="*/ 4381776 w 4391300"/>
              <a:gd name="connsiteY3-8" fmla="*/ 4743756 h 4743756"/>
              <a:gd name="connsiteX4-9" fmla="*/ 0 w 4391300"/>
              <a:gd name="connsiteY4-10" fmla="*/ 2015454 h 4743756"/>
              <a:gd name="connsiteX5" fmla="*/ 3211739 w 4391300"/>
              <a:gd name="connsiteY5" fmla="*/ 0 h 4743756"/>
              <a:gd name="connsiteX0-11" fmla="*/ 4391300 w 4482740"/>
              <a:gd name="connsiteY0-12" fmla="*/ 2103309 h 4743756"/>
              <a:gd name="connsiteX1-13" fmla="*/ 4381776 w 4482740"/>
              <a:gd name="connsiteY1-14" fmla="*/ 4743756 h 4743756"/>
              <a:gd name="connsiteX2-15" fmla="*/ 0 w 4482740"/>
              <a:gd name="connsiteY2-16" fmla="*/ 2015454 h 4743756"/>
              <a:gd name="connsiteX3-17" fmla="*/ 3211739 w 4482740"/>
              <a:gd name="connsiteY3-18" fmla="*/ 0 h 4743756"/>
              <a:gd name="connsiteX4-19" fmla="*/ 4381776 w 4482740"/>
              <a:gd name="connsiteY4-20" fmla="*/ 729032 h 4743756"/>
              <a:gd name="connsiteX5-21" fmla="*/ 4482740 w 4482740"/>
              <a:gd name="connsiteY5-22" fmla="*/ 2194749 h 4743756"/>
              <a:gd name="connsiteX0-23" fmla="*/ 4391300 w 4391300"/>
              <a:gd name="connsiteY0-24" fmla="*/ 2103309 h 4743756"/>
              <a:gd name="connsiteX1-25" fmla="*/ 4381776 w 4391300"/>
              <a:gd name="connsiteY1-26" fmla="*/ 4743756 h 4743756"/>
              <a:gd name="connsiteX2-27" fmla="*/ 0 w 4391300"/>
              <a:gd name="connsiteY2-28" fmla="*/ 2015454 h 4743756"/>
              <a:gd name="connsiteX3-29" fmla="*/ 3211739 w 4391300"/>
              <a:gd name="connsiteY3-30" fmla="*/ 0 h 4743756"/>
              <a:gd name="connsiteX4-31" fmla="*/ 4381776 w 4391300"/>
              <a:gd name="connsiteY4-32" fmla="*/ 729032 h 4743756"/>
              <a:gd name="connsiteX0-33" fmla="*/ 4381776 w 4381776"/>
              <a:gd name="connsiteY0-34" fmla="*/ 4743756 h 4743756"/>
              <a:gd name="connsiteX1-35" fmla="*/ 0 w 4381776"/>
              <a:gd name="connsiteY1-36" fmla="*/ 2015454 h 4743756"/>
              <a:gd name="connsiteX2-37" fmla="*/ 3211739 w 4381776"/>
              <a:gd name="connsiteY2-38" fmla="*/ 0 h 4743756"/>
              <a:gd name="connsiteX3-39" fmla="*/ 4381776 w 4381776"/>
              <a:gd name="connsiteY3-40" fmla="*/ 729032 h 4743756"/>
            </a:gdLst>
            <a:ahLst/>
            <a:cxnLst>
              <a:cxn ang="0">
                <a:pos x="connsiteX0-1" y="connsiteY0-2"/>
              </a:cxn>
              <a:cxn ang="0">
                <a:pos x="connsiteX1-3" y="connsiteY1-4"/>
              </a:cxn>
              <a:cxn ang="0">
                <a:pos x="connsiteX2-5" y="connsiteY2-6"/>
              </a:cxn>
              <a:cxn ang="0">
                <a:pos x="connsiteX3-7" y="connsiteY3-8"/>
              </a:cxn>
            </a:cxnLst>
            <a:rect l="l" t="t" r="r" b="b"/>
            <a:pathLst>
              <a:path w="4381776" h="4743756">
                <a:moveTo>
                  <a:pt x="4381776" y="4743756"/>
                </a:moveTo>
                <a:lnTo>
                  <a:pt x="0" y="2015454"/>
                </a:lnTo>
                <a:lnTo>
                  <a:pt x="3211739" y="0"/>
                </a:lnTo>
                <a:lnTo>
                  <a:pt x="4381776" y="729032"/>
                </a:lnTo>
              </a:path>
            </a:pathLst>
          </a:custGeom>
          <a:noFill/>
          <a:ln w="9525">
            <a:solidFill>
              <a:schemeClr val="accent1"/>
            </a:solidFill>
          </a:ln>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lstStyle/>
          <a:p>
            <a:pPr lvl="0" algn="ctr"/>
            <a:endParaRPr lang="zh-CN" altLang="en-US"/>
          </a:p>
        </p:txBody>
      </p:sp>
      <p:sp>
        <p:nvSpPr>
          <p:cNvPr id="16" name="任意多边形: 形状 15"/>
          <p:cNvSpPr/>
          <p:nvPr>
            <p:custDataLst>
              <p:tags r:id="rId29"/>
            </p:custDataLst>
          </p:nvPr>
        </p:nvSpPr>
        <p:spPr>
          <a:xfrm>
            <a:off x="7815305" y="1009463"/>
            <a:ext cx="4376696" cy="4740594"/>
          </a:xfrm>
          <a:custGeom>
            <a:avLst/>
            <a:gdLst>
              <a:gd name="connsiteX0" fmla="*/ 3211739 w 4376696"/>
              <a:gd name="connsiteY0" fmla="*/ 0 h 4740594"/>
              <a:gd name="connsiteX1" fmla="*/ 4376696 w 4376696"/>
              <a:gd name="connsiteY1" fmla="*/ 725866 h 4740594"/>
              <a:gd name="connsiteX2" fmla="*/ 4376696 w 4376696"/>
              <a:gd name="connsiteY2" fmla="*/ 4740594 h 4740594"/>
              <a:gd name="connsiteX3" fmla="*/ 0 w 4376696"/>
              <a:gd name="connsiteY3" fmla="*/ 2015453 h 4740594"/>
              <a:gd name="connsiteX4" fmla="*/ 3211739 w 4376696"/>
              <a:gd name="connsiteY4" fmla="*/ 0 h 4740594"/>
              <a:gd name="connsiteX0-1" fmla="*/ 3211739 w 4386220"/>
              <a:gd name="connsiteY0-2" fmla="*/ 0 h 4740594"/>
              <a:gd name="connsiteX1-3" fmla="*/ 4376696 w 4386220"/>
              <a:gd name="connsiteY1-4" fmla="*/ 725866 h 4740594"/>
              <a:gd name="connsiteX2-5" fmla="*/ 4386220 w 4386220"/>
              <a:gd name="connsiteY2-6" fmla="*/ 2190937 h 4740594"/>
              <a:gd name="connsiteX3-7" fmla="*/ 4376696 w 4386220"/>
              <a:gd name="connsiteY3-8" fmla="*/ 4740594 h 4740594"/>
              <a:gd name="connsiteX4-9" fmla="*/ 0 w 4386220"/>
              <a:gd name="connsiteY4-10" fmla="*/ 2015453 h 4740594"/>
              <a:gd name="connsiteX5" fmla="*/ 3211739 w 4386220"/>
              <a:gd name="connsiteY5" fmla="*/ 0 h 4740594"/>
              <a:gd name="connsiteX0-11" fmla="*/ 4386220 w 4477660"/>
              <a:gd name="connsiteY0-12" fmla="*/ 2190937 h 4740594"/>
              <a:gd name="connsiteX1-13" fmla="*/ 4376696 w 4477660"/>
              <a:gd name="connsiteY1-14" fmla="*/ 4740594 h 4740594"/>
              <a:gd name="connsiteX2-15" fmla="*/ 0 w 4477660"/>
              <a:gd name="connsiteY2-16" fmla="*/ 2015453 h 4740594"/>
              <a:gd name="connsiteX3-17" fmla="*/ 3211739 w 4477660"/>
              <a:gd name="connsiteY3-18" fmla="*/ 0 h 4740594"/>
              <a:gd name="connsiteX4-19" fmla="*/ 4376696 w 4477660"/>
              <a:gd name="connsiteY4-20" fmla="*/ 725866 h 4740594"/>
              <a:gd name="connsiteX5-21" fmla="*/ 4477660 w 4477660"/>
              <a:gd name="connsiteY5-22" fmla="*/ 2282377 h 4740594"/>
              <a:gd name="connsiteX0-23" fmla="*/ 4386220 w 4386220"/>
              <a:gd name="connsiteY0-24" fmla="*/ 2190937 h 4740594"/>
              <a:gd name="connsiteX1-25" fmla="*/ 4376696 w 4386220"/>
              <a:gd name="connsiteY1-26" fmla="*/ 4740594 h 4740594"/>
              <a:gd name="connsiteX2-27" fmla="*/ 0 w 4386220"/>
              <a:gd name="connsiteY2-28" fmla="*/ 2015453 h 4740594"/>
              <a:gd name="connsiteX3-29" fmla="*/ 3211739 w 4386220"/>
              <a:gd name="connsiteY3-30" fmla="*/ 0 h 4740594"/>
              <a:gd name="connsiteX4-31" fmla="*/ 4376696 w 4386220"/>
              <a:gd name="connsiteY4-32" fmla="*/ 725866 h 4740594"/>
              <a:gd name="connsiteX0-33" fmla="*/ 4376696 w 4376696"/>
              <a:gd name="connsiteY0-34" fmla="*/ 4740594 h 4740594"/>
              <a:gd name="connsiteX1-35" fmla="*/ 0 w 4376696"/>
              <a:gd name="connsiteY1-36" fmla="*/ 2015453 h 4740594"/>
              <a:gd name="connsiteX2-37" fmla="*/ 3211739 w 4376696"/>
              <a:gd name="connsiteY2-38" fmla="*/ 0 h 4740594"/>
              <a:gd name="connsiteX3-39" fmla="*/ 4376696 w 4376696"/>
              <a:gd name="connsiteY3-40" fmla="*/ 725866 h 4740594"/>
            </a:gdLst>
            <a:ahLst/>
            <a:cxnLst>
              <a:cxn ang="0">
                <a:pos x="connsiteX0-1" y="connsiteY0-2"/>
              </a:cxn>
              <a:cxn ang="0">
                <a:pos x="connsiteX1-3" y="connsiteY1-4"/>
              </a:cxn>
              <a:cxn ang="0">
                <a:pos x="connsiteX2-5" y="connsiteY2-6"/>
              </a:cxn>
              <a:cxn ang="0">
                <a:pos x="connsiteX3-7" y="connsiteY3-8"/>
              </a:cxn>
            </a:cxnLst>
            <a:rect l="l" t="t" r="r" b="b"/>
            <a:pathLst>
              <a:path w="4376696" h="4740594">
                <a:moveTo>
                  <a:pt x="4376696" y="4740594"/>
                </a:moveTo>
                <a:lnTo>
                  <a:pt x="0" y="2015453"/>
                </a:lnTo>
                <a:lnTo>
                  <a:pt x="3211739" y="0"/>
                </a:lnTo>
                <a:lnTo>
                  <a:pt x="4376696" y="725866"/>
                </a:lnTo>
              </a:path>
            </a:pathLst>
          </a:custGeom>
          <a:noFill/>
          <a:ln w="9525">
            <a:solidFill>
              <a:schemeClr val="accent1"/>
            </a:solidFill>
          </a:ln>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lstStyle/>
          <a:p>
            <a:pPr lvl="0" algn="ctr"/>
            <a:endParaRPr lang="zh-CN" altLang="en-US"/>
          </a:p>
        </p:txBody>
      </p:sp>
      <p:sp>
        <p:nvSpPr>
          <p:cNvPr id="21" name="任意多边形: 形状 20"/>
          <p:cNvSpPr/>
          <p:nvPr>
            <p:custDataLst>
              <p:tags r:id="rId30"/>
            </p:custDataLst>
          </p:nvPr>
        </p:nvSpPr>
        <p:spPr>
          <a:xfrm>
            <a:off x="7823560" y="1255841"/>
            <a:ext cx="4368441" cy="4735455"/>
          </a:xfrm>
          <a:custGeom>
            <a:avLst/>
            <a:gdLst>
              <a:gd name="connsiteX0" fmla="*/ 3211739 w 4368441"/>
              <a:gd name="connsiteY0" fmla="*/ 0 h 4735455"/>
              <a:gd name="connsiteX1" fmla="*/ 4368441 w 4368441"/>
              <a:gd name="connsiteY1" fmla="*/ 720724 h 4735455"/>
              <a:gd name="connsiteX2" fmla="*/ 4368440 w 4368441"/>
              <a:gd name="connsiteY2" fmla="*/ 4735455 h 4735455"/>
              <a:gd name="connsiteX3" fmla="*/ 0 w 4368441"/>
              <a:gd name="connsiteY3" fmla="*/ 2015455 h 4735455"/>
              <a:gd name="connsiteX4" fmla="*/ 3211739 w 4368441"/>
              <a:gd name="connsiteY4" fmla="*/ 0 h 4735455"/>
              <a:gd name="connsiteX0-1" fmla="*/ 3211739 w 4692028"/>
              <a:gd name="connsiteY0-2" fmla="*/ 0 h 4738800"/>
              <a:gd name="connsiteX1-3" fmla="*/ 4368441 w 4692028"/>
              <a:gd name="connsiteY1-4" fmla="*/ 720724 h 4738800"/>
              <a:gd name="connsiteX2-5" fmla="*/ 4368440 w 4692028"/>
              <a:gd name="connsiteY2-6" fmla="*/ 2535109 h 4738800"/>
              <a:gd name="connsiteX3-7" fmla="*/ 4368440 w 4692028"/>
              <a:gd name="connsiteY3-8" fmla="*/ 4735455 h 4738800"/>
              <a:gd name="connsiteX4-9" fmla="*/ 0 w 4692028"/>
              <a:gd name="connsiteY4-10" fmla="*/ 2015455 h 4738800"/>
              <a:gd name="connsiteX5" fmla="*/ 3211739 w 4692028"/>
              <a:gd name="connsiteY5" fmla="*/ 0 h 4738800"/>
              <a:gd name="connsiteX0-11" fmla="*/ 4368440 w 4692028"/>
              <a:gd name="connsiteY0-12" fmla="*/ 2535109 h 4738800"/>
              <a:gd name="connsiteX1-13" fmla="*/ 4368440 w 4692028"/>
              <a:gd name="connsiteY1-14" fmla="*/ 4735455 h 4738800"/>
              <a:gd name="connsiteX2-15" fmla="*/ 0 w 4692028"/>
              <a:gd name="connsiteY2-16" fmla="*/ 2015455 h 4738800"/>
              <a:gd name="connsiteX3-17" fmla="*/ 3211739 w 4692028"/>
              <a:gd name="connsiteY3-18" fmla="*/ 0 h 4738800"/>
              <a:gd name="connsiteX4-19" fmla="*/ 4368441 w 4692028"/>
              <a:gd name="connsiteY4-20" fmla="*/ 720724 h 4738800"/>
              <a:gd name="connsiteX5-21" fmla="*/ 4459880 w 4692028"/>
              <a:gd name="connsiteY5-22" fmla="*/ 2626549 h 4738800"/>
              <a:gd name="connsiteX0-23" fmla="*/ 4368440 w 4692028"/>
              <a:gd name="connsiteY0-24" fmla="*/ 2535109 h 4738800"/>
              <a:gd name="connsiteX1-25" fmla="*/ 4368440 w 4692028"/>
              <a:gd name="connsiteY1-26" fmla="*/ 4735455 h 4738800"/>
              <a:gd name="connsiteX2-27" fmla="*/ 0 w 4692028"/>
              <a:gd name="connsiteY2-28" fmla="*/ 2015455 h 4738800"/>
              <a:gd name="connsiteX3-29" fmla="*/ 3211739 w 4692028"/>
              <a:gd name="connsiteY3-30" fmla="*/ 0 h 4738800"/>
              <a:gd name="connsiteX4-31" fmla="*/ 4368441 w 4692028"/>
              <a:gd name="connsiteY4-32" fmla="*/ 720724 h 4738800"/>
              <a:gd name="connsiteX0-33" fmla="*/ 4368440 w 4368441"/>
              <a:gd name="connsiteY0-34" fmla="*/ 4735455 h 4735455"/>
              <a:gd name="connsiteX1-35" fmla="*/ 0 w 4368441"/>
              <a:gd name="connsiteY1-36" fmla="*/ 2015455 h 4735455"/>
              <a:gd name="connsiteX2-37" fmla="*/ 3211739 w 4368441"/>
              <a:gd name="connsiteY2-38" fmla="*/ 0 h 4735455"/>
              <a:gd name="connsiteX3-39" fmla="*/ 4368441 w 4368441"/>
              <a:gd name="connsiteY3-40" fmla="*/ 720724 h 4735455"/>
            </a:gdLst>
            <a:ahLst/>
            <a:cxnLst>
              <a:cxn ang="0">
                <a:pos x="connsiteX0-1" y="connsiteY0-2"/>
              </a:cxn>
              <a:cxn ang="0">
                <a:pos x="connsiteX1-3" y="connsiteY1-4"/>
              </a:cxn>
              <a:cxn ang="0">
                <a:pos x="connsiteX2-5" y="connsiteY2-6"/>
              </a:cxn>
              <a:cxn ang="0">
                <a:pos x="connsiteX3-7" y="connsiteY3-8"/>
              </a:cxn>
            </a:cxnLst>
            <a:rect l="l" t="t" r="r" b="b"/>
            <a:pathLst>
              <a:path w="4368441" h="4735455">
                <a:moveTo>
                  <a:pt x="4368440" y="4735455"/>
                </a:moveTo>
                <a:lnTo>
                  <a:pt x="0" y="2015455"/>
                </a:lnTo>
                <a:lnTo>
                  <a:pt x="3211739" y="0"/>
                </a:lnTo>
                <a:lnTo>
                  <a:pt x="4368441" y="720724"/>
                </a:lnTo>
              </a:path>
            </a:pathLst>
          </a:custGeom>
          <a:noFill/>
          <a:ln w="9525">
            <a:solidFill>
              <a:schemeClr val="accent1"/>
            </a:solidFill>
          </a:ln>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lstStyle/>
          <a:p>
            <a:pPr lvl="0" algn="ctr"/>
            <a:endParaRPr lang="zh-CN" altLang="en-US"/>
          </a:p>
        </p:txBody>
      </p:sp>
      <p:sp>
        <p:nvSpPr>
          <p:cNvPr id="26" name="任意多边形: 形状 25"/>
          <p:cNvSpPr/>
          <p:nvPr>
            <p:custDataLst>
              <p:tags r:id="rId31"/>
            </p:custDataLst>
          </p:nvPr>
        </p:nvSpPr>
        <p:spPr>
          <a:xfrm>
            <a:off x="7810224" y="1502220"/>
            <a:ext cx="4381776" cy="4743758"/>
          </a:xfrm>
          <a:custGeom>
            <a:avLst/>
            <a:gdLst>
              <a:gd name="connsiteX0" fmla="*/ 3211739 w 4381776"/>
              <a:gd name="connsiteY0" fmla="*/ 0 h 4743758"/>
              <a:gd name="connsiteX1" fmla="*/ 4381776 w 4381776"/>
              <a:gd name="connsiteY1" fmla="*/ 729033 h 4743758"/>
              <a:gd name="connsiteX2" fmla="*/ 4381776 w 4381776"/>
              <a:gd name="connsiteY2" fmla="*/ 4743758 h 4743758"/>
              <a:gd name="connsiteX3" fmla="*/ 0 w 4381776"/>
              <a:gd name="connsiteY3" fmla="*/ 2015455 h 4743758"/>
              <a:gd name="connsiteX4" fmla="*/ 3211739 w 4381776"/>
              <a:gd name="connsiteY4" fmla="*/ 0 h 4743758"/>
              <a:gd name="connsiteX0-1" fmla="*/ 3211739 w 4381776"/>
              <a:gd name="connsiteY0-2" fmla="*/ 0 h 4743758"/>
              <a:gd name="connsiteX1-3" fmla="*/ 4381776 w 4381776"/>
              <a:gd name="connsiteY1-4" fmla="*/ 729033 h 4743758"/>
              <a:gd name="connsiteX2-5" fmla="*/ 4381776 w 4381776"/>
              <a:gd name="connsiteY2-6" fmla="*/ 2498280 h 4743758"/>
              <a:gd name="connsiteX3-7" fmla="*/ 4381776 w 4381776"/>
              <a:gd name="connsiteY3-8" fmla="*/ 4743758 h 4743758"/>
              <a:gd name="connsiteX4-9" fmla="*/ 0 w 4381776"/>
              <a:gd name="connsiteY4-10" fmla="*/ 2015455 h 4743758"/>
              <a:gd name="connsiteX5" fmla="*/ 3211739 w 4381776"/>
              <a:gd name="connsiteY5" fmla="*/ 0 h 4743758"/>
              <a:gd name="connsiteX0-11" fmla="*/ 4381776 w 4473216"/>
              <a:gd name="connsiteY0-12" fmla="*/ 2498280 h 4743758"/>
              <a:gd name="connsiteX1-13" fmla="*/ 4381776 w 4473216"/>
              <a:gd name="connsiteY1-14" fmla="*/ 4743758 h 4743758"/>
              <a:gd name="connsiteX2-15" fmla="*/ 0 w 4473216"/>
              <a:gd name="connsiteY2-16" fmla="*/ 2015455 h 4743758"/>
              <a:gd name="connsiteX3-17" fmla="*/ 3211739 w 4473216"/>
              <a:gd name="connsiteY3-18" fmla="*/ 0 h 4743758"/>
              <a:gd name="connsiteX4-19" fmla="*/ 4381776 w 4473216"/>
              <a:gd name="connsiteY4-20" fmla="*/ 729033 h 4743758"/>
              <a:gd name="connsiteX5-21" fmla="*/ 4473216 w 4473216"/>
              <a:gd name="connsiteY5-22" fmla="*/ 2589720 h 4743758"/>
              <a:gd name="connsiteX0-23" fmla="*/ 4381776 w 4381776"/>
              <a:gd name="connsiteY0-24" fmla="*/ 2498280 h 4743758"/>
              <a:gd name="connsiteX1-25" fmla="*/ 4381776 w 4381776"/>
              <a:gd name="connsiteY1-26" fmla="*/ 4743758 h 4743758"/>
              <a:gd name="connsiteX2-27" fmla="*/ 0 w 4381776"/>
              <a:gd name="connsiteY2-28" fmla="*/ 2015455 h 4743758"/>
              <a:gd name="connsiteX3-29" fmla="*/ 3211739 w 4381776"/>
              <a:gd name="connsiteY3-30" fmla="*/ 0 h 4743758"/>
              <a:gd name="connsiteX4-31" fmla="*/ 4381776 w 4381776"/>
              <a:gd name="connsiteY4-32" fmla="*/ 729033 h 4743758"/>
              <a:gd name="connsiteX0-33" fmla="*/ 4381776 w 4381776"/>
              <a:gd name="connsiteY0-34" fmla="*/ 4743758 h 4743758"/>
              <a:gd name="connsiteX1-35" fmla="*/ 0 w 4381776"/>
              <a:gd name="connsiteY1-36" fmla="*/ 2015455 h 4743758"/>
              <a:gd name="connsiteX2-37" fmla="*/ 3211739 w 4381776"/>
              <a:gd name="connsiteY2-38" fmla="*/ 0 h 4743758"/>
              <a:gd name="connsiteX3-39" fmla="*/ 4381776 w 4381776"/>
              <a:gd name="connsiteY3-40" fmla="*/ 729033 h 4743758"/>
            </a:gdLst>
            <a:ahLst/>
            <a:cxnLst>
              <a:cxn ang="0">
                <a:pos x="connsiteX0-1" y="connsiteY0-2"/>
              </a:cxn>
              <a:cxn ang="0">
                <a:pos x="connsiteX1-3" y="connsiteY1-4"/>
              </a:cxn>
              <a:cxn ang="0">
                <a:pos x="connsiteX2-5" y="connsiteY2-6"/>
              </a:cxn>
              <a:cxn ang="0">
                <a:pos x="connsiteX3-7" y="connsiteY3-8"/>
              </a:cxn>
            </a:cxnLst>
            <a:rect l="l" t="t" r="r" b="b"/>
            <a:pathLst>
              <a:path w="4381776" h="4743758">
                <a:moveTo>
                  <a:pt x="4381776" y="4743758"/>
                </a:moveTo>
                <a:lnTo>
                  <a:pt x="0" y="2015455"/>
                </a:lnTo>
                <a:lnTo>
                  <a:pt x="3211739" y="0"/>
                </a:lnTo>
                <a:lnTo>
                  <a:pt x="4381776" y="729033"/>
                </a:lnTo>
              </a:path>
            </a:pathLst>
          </a:custGeom>
          <a:noFill/>
          <a:ln w="9525">
            <a:solidFill>
              <a:schemeClr val="accent1"/>
            </a:solidFill>
          </a:ln>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lstStyle/>
          <a:p>
            <a:pPr lvl="0" algn="ctr"/>
            <a:endParaRPr lang="zh-CN" altLang="en-US"/>
          </a:p>
        </p:txBody>
      </p:sp>
      <p:sp>
        <p:nvSpPr>
          <p:cNvPr id="31" name="任意多边形: 形状 30"/>
          <p:cNvSpPr/>
          <p:nvPr>
            <p:custDataLst>
              <p:tags r:id="rId32"/>
            </p:custDataLst>
          </p:nvPr>
        </p:nvSpPr>
        <p:spPr>
          <a:xfrm>
            <a:off x="7810859" y="1747332"/>
            <a:ext cx="4381141" cy="4743362"/>
          </a:xfrm>
          <a:custGeom>
            <a:avLst/>
            <a:gdLst>
              <a:gd name="connsiteX0" fmla="*/ 3211739 w 4381141"/>
              <a:gd name="connsiteY0" fmla="*/ 0 h 4743362"/>
              <a:gd name="connsiteX1" fmla="*/ 4381141 w 4381141"/>
              <a:gd name="connsiteY1" fmla="*/ 728636 h 4743362"/>
              <a:gd name="connsiteX2" fmla="*/ 4381141 w 4381141"/>
              <a:gd name="connsiteY2" fmla="*/ 4743362 h 4743362"/>
              <a:gd name="connsiteX3" fmla="*/ 0 w 4381141"/>
              <a:gd name="connsiteY3" fmla="*/ 2015454 h 4743362"/>
              <a:gd name="connsiteX4" fmla="*/ 3211739 w 4381141"/>
              <a:gd name="connsiteY4" fmla="*/ 0 h 4743362"/>
              <a:gd name="connsiteX0-1" fmla="*/ 3211739 w 4390666"/>
              <a:gd name="connsiteY0-2" fmla="*/ 0 h 4743362"/>
              <a:gd name="connsiteX1-3" fmla="*/ 4381141 w 4390666"/>
              <a:gd name="connsiteY1-4" fmla="*/ 728636 h 4743362"/>
              <a:gd name="connsiteX2-5" fmla="*/ 4390666 w 4390666"/>
              <a:gd name="connsiteY2-6" fmla="*/ 2338893 h 4743362"/>
              <a:gd name="connsiteX3-7" fmla="*/ 4381141 w 4390666"/>
              <a:gd name="connsiteY3-8" fmla="*/ 4743362 h 4743362"/>
              <a:gd name="connsiteX4-9" fmla="*/ 0 w 4390666"/>
              <a:gd name="connsiteY4-10" fmla="*/ 2015454 h 4743362"/>
              <a:gd name="connsiteX5" fmla="*/ 3211739 w 4390666"/>
              <a:gd name="connsiteY5" fmla="*/ 0 h 4743362"/>
              <a:gd name="connsiteX0-11" fmla="*/ 4390666 w 4482106"/>
              <a:gd name="connsiteY0-12" fmla="*/ 2338893 h 4743362"/>
              <a:gd name="connsiteX1-13" fmla="*/ 4381141 w 4482106"/>
              <a:gd name="connsiteY1-14" fmla="*/ 4743362 h 4743362"/>
              <a:gd name="connsiteX2-15" fmla="*/ 0 w 4482106"/>
              <a:gd name="connsiteY2-16" fmla="*/ 2015454 h 4743362"/>
              <a:gd name="connsiteX3-17" fmla="*/ 3211739 w 4482106"/>
              <a:gd name="connsiteY3-18" fmla="*/ 0 h 4743362"/>
              <a:gd name="connsiteX4-19" fmla="*/ 4381141 w 4482106"/>
              <a:gd name="connsiteY4-20" fmla="*/ 728636 h 4743362"/>
              <a:gd name="connsiteX5-21" fmla="*/ 4482106 w 4482106"/>
              <a:gd name="connsiteY5-22" fmla="*/ 2430333 h 4743362"/>
              <a:gd name="connsiteX0-23" fmla="*/ 4390666 w 4390666"/>
              <a:gd name="connsiteY0-24" fmla="*/ 2338893 h 4743362"/>
              <a:gd name="connsiteX1-25" fmla="*/ 4381141 w 4390666"/>
              <a:gd name="connsiteY1-26" fmla="*/ 4743362 h 4743362"/>
              <a:gd name="connsiteX2-27" fmla="*/ 0 w 4390666"/>
              <a:gd name="connsiteY2-28" fmla="*/ 2015454 h 4743362"/>
              <a:gd name="connsiteX3-29" fmla="*/ 3211739 w 4390666"/>
              <a:gd name="connsiteY3-30" fmla="*/ 0 h 4743362"/>
              <a:gd name="connsiteX4-31" fmla="*/ 4381141 w 4390666"/>
              <a:gd name="connsiteY4-32" fmla="*/ 728636 h 4743362"/>
              <a:gd name="connsiteX0-33" fmla="*/ 4381141 w 4381141"/>
              <a:gd name="connsiteY0-34" fmla="*/ 4743362 h 4743362"/>
              <a:gd name="connsiteX1-35" fmla="*/ 0 w 4381141"/>
              <a:gd name="connsiteY1-36" fmla="*/ 2015454 h 4743362"/>
              <a:gd name="connsiteX2-37" fmla="*/ 3211739 w 4381141"/>
              <a:gd name="connsiteY2-38" fmla="*/ 0 h 4743362"/>
              <a:gd name="connsiteX3-39" fmla="*/ 4381141 w 4381141"/>
              <a:gd name="connsiteY3-40" fmla="*/ 728636 h 4743362"/>
            </a:gdLst>
            <a:ahLst/>
            <a:cxnLst>
              <a:cxn ang="0">
                <a:pos x="connsiteX0-1" y="connsiteY0-2"/>
              </a:cxn>
              <a:cxn ang="0">
                <a:pos x="connsiteX1-3" y="connsiteY1-4"/>
              </a:cxn>
              <a:cxn ang="0">
                <a:pos x="connsiteX2-5" y="connsiteY2-6"/>
              </a:cxn>
              <a:cxn ang="0">
                <a:pos x="connsiteX3-7" y="connsiteY3-8"/>
              </a:cxn>
            </a:cxnLst>
            <a:rect l="l" t="t" r="r" b="b"/>
            <a:pathLst>
              <a:path w="4381141" h="4743362">
                <a:moveTo>
                  <a:pt x="4381141" y="4743362"/>
                </a:moveTo>
                <a:lnTo>
                  <a:pt x="0" y="2015454"/>
                </a:lnTo>
                <a:lnTo>
                  <a:pt x="3211739" y="0"/>
                </a:lnTo>
                <a:lnTo>
                  <a:pt x="4381141" y="728636"/>
                </a:lnTo>
              </a:path>
            </a:pathLst>
          </a:custGeom>
          <a:noFill/>
          <a:ln w="9525">
            <a:solidFill>
              <a:schemeClr val="accent1"/>
            </a:solidFill>
          </a:ln>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lstStyle/>
          <a:p>
            <a:pPr lvl="0" algn="ctr"/>
            <a:endParaRPr lang="zh-CN" altLang="en-US"/>
          </a:p>
        </p:txBody>
      </p:sp>
      <p:sp>
        <p:nvSpPr>
          <p:cNvPr id="35" name="任意多边形: 形状 34"/>
          <p:cNvSpPr/>
          <p:nvPr>
            <p:custDataLst>
              <p:tags r:id="rId33"/>
            </p:custDataLst>
          </p:nvPr>
        </p:nvSpPr>
        <p:spPr>
          <a:xfrm>
            <a:off x="7810225" y="1985455"/>
            <a:ext cx="4381776" cy="4743757"/>
          </a:xfrm>
          <a:custGeom>
            <a:avLst/>
            <a:gdLst>
              <a:gd name="connsiteX0" fmla="*/ 3211738 w 4381776"/>
              <a:gd name="connsiteY0" fmla="*/ 0 h 4743757"/>
              <a:gd name="connsiteX1" fmla="*/ 4381776 w 4381776"/>
              <a:gd name="connsiteY1" fmla="*/ 729033 h 4743757"/>
              <a:gd name="connsiteX2" fmla="*/ 4381776 w 4381776"/>
              <a:gd name="connsiteY2" fmla="*/ 4743757 h 4743757"/>
              <a:gd name="connsiteX3" fmla="*/ 0 w 4381776"/>
              <a:gd name="connsiteY3" fmla="*/ 2015455 h 4743757"/>
              <a:gd name="connsiteX4" fmla="*/ 3211738 w 4381776"/>
              <a:gd name="connsiteY4" fmla="*/ 0 h 4743757"/>
              <a:gd name="connsiteX0-1" fmla="*/ 3211738 w 4381776"/>
              <a:gd name="connsiteY0-2" fmla="*/ 0 h 4743757"/>
              <a:gd name="connsiteX1-3" fmla="*/ 4381776 w 4381776"/>
              <a:gd name="connsiteY1-4" fmla="*/ 729033 h 4743757"/>
              <a:gd name="connsiteX2-5" fmla="*/ 4381775 w 4381776"/>
              <a:gd name="connsiteY2-6" fmla="*/ 2653220 h 4743757"/>
              <a:gd name="connsiteX3-7" fmla="*/ 4381776 w 4381776"/>
              <a:gd name="connsiteY3-8" fmla="*/ 4743757 h 4743757"/>
              <a:gd name="connsiteX4-9" fmla="*/ 0 w 4381776"/>
              <a:gd name="connsiteY4-10" fmla="*/ 2015455 h 4743757"/>
              <a:gd name="connsiteX5" fmla="*/ 3211738 w 4381776"/>
              <a:gd name="connsiteY5" fmla="*/ 0 h 4743757"/>
              <a:gd name="connsiteX0-11" fmla="*/ 4381775 w 4473215"/>
              <a:gd name="connsiteY0-12" fmla="*/ 2653220 h 4743757"/>
              <a:gd name="connsiteX1-13" fmla="*/ 4381776 w 4473215"/>
              <a:gd name="connsiteY1-14" fmla="*/ 4743757 h 4743757"/>
              <a:gd name="connsiteX2-15" fmla="*/ 0 w 4473215"/>
              <a:gd name="connsiteY2-16" fmla="*/ 2015455 h 4743757"/>
              <a:gd name="connsiteX3-17" fmla="*/ 3211738 w 4473215"/>
              <a:gd name="connsiteY3-18" fmla="*/ 0 h 4743757"/>
              <a:gd name="connsiteX4-19" fmla="*/ 4381776 w 4473215"/>
              <a:gd name="connsiteY4-20" fmla="*/ 729033 h 4743757"/>
              <a:gd name="connsiteX5-21" fmla="*/ 4473215 w 4473215"/>
              <a:gd name="connsiteY5-22" fmla="*/ 2744660 h 4743757"/>
              <a:gd name="connsiteX0-23" fmla="*/ 4381775 w 4381776"/>
              <a:gd name="connsiteY0-24" fmla="*/ 2653220 h 4743757"/>
              <a:gd name="connsiteX1-25" fmla="*/ 4381776 w 4381776"/>
              <a:gd name="connsiteY1-26" fmla="*/ 4743757 h 4743757"/>
              <a:gd name="connsiteX2-27" fmla="*/ 0 w 4381776"/>
              <a:gd name="connsiteY2-28" fmla="*/ 2015455 h 4743757"/>
              <a:gd name="connsiteX3-29" fmla="*/ 3211738 w 4381776"/>
              <a:gd name="connsiteY3-30" fmla="*/ 0 h 4743757"/>
              <a:gd name="connsiteX4-31" fmla="*/ 4381776 w 4381776"/>
              <a:gd name="connsiteY4-32" fmla="*/ 729033 h 4743757"/>
              <a:gd name="connsiteX0-33" fmla="*/ 4381776 w 4381776"/>
              <a:gd name="connsiteY0-34" fmla="*/ 4743757 h 4743757"/>
              <a:gd name="connsiteX1-35" fmla="*/ 0 w 4381776"/>
              <a:gd name="connsiteY1-36" fmla="*/ 2015455 h 4743757"/>
              <a:gd name="connsiteX2-37" fmla="*/ 3211738 w 4381776"/>
              <a:gd name="connsiteY2-38" fmla="*/ 0 h 4743757"/>
              <a:gd name="connsiteX3-39" fmla="*/ 4381776 w 4381776"/>
              <a:gd name="connsiteY3-40" fmla="*/ 729033 h 4743757"/>
            </a:gdLst>
            <a:ahLst/>
            <a:cxnLst>
              <a:cxn ang="0">
                <a:pos x="connsiteX0-1" y="connsiteY0-2"/>
              </a:cxn>
              <a:cxn ang="0">
                <a:pos x="connsiteX1-3" y="connsiteY1-4"/>
              </a:cxn>
              <a:cxn ang="0">
                <a:pos x="connsiteX2-5" y="connsiteY2-6"/>
              </a:cxn>
              <a:cxn ang="0">
                <a:pos x="connsiteX3-7" y="connsiteY3-8"/>
              </a:cxn>
            </a:cxnLst>
            <a:rect l="l" t="t" r="r" b="b"/>
            <a:pathLst>
              <a:path w="4381776" h="4743757">
                <a:moveTo>
                  <a:pt x="4381776" y="4743757"/>
                </a:moveTo>
                <a:lnTo>
                  <a:pt x="0" y="2015455"/>
                </a:lnTo>
                <a:lnTo>
                  <a:pt x="3211738" y="0"/>
                </a:lnTo>
                <a:lnTo>
                  <a:pt x="4381776" y="729033"/>
                </a:lnTo>
              </a:path>
            </a:pathLst>
          </a:custGeom>
          <a:noFill/>
          <a:ln w="9525">
            <a:solidFill>
              <a:schemeClr val="accent1"/>
            </a:solidFill>
          </a:ln>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lstStyle/>
          <a:p>
            <a:pPr lvl="0" algn="ctr"/>
            <a:endParaRPr lang="zh-CN" altLang="en-US"/>
          </a:p>
        </p:txBody>
      </p:sp>
      <p:sp>
        <p:nvSpPr>
          <p:cNvPr id="40" name="任意多边形: 形状 39"/>
          <p:cNvSpPr/>
          <p:nvPr>
            <p:custDataLst>
              <p:tags r:id="rId34"/>
            </p:custDataLst>
          </p:nvPr>
        </p:nvSpPr>
        <p:spPr>
          <a:xfrm>
            <a:off x="7810223" y="2223581"/>
            <a:ext cx="4381776" cy="4634419"/>
          </a:xfrm>
          <a:custGeom>
            <a:avLst/>
            <a:gdLst>
              <a:gd name="connsiteX0" fmla="*/ 3211739 w 4381776"/>
              <a:gd name="connsiteY0" fmla="*/ 0 h 4634419"/>
              <a:gd name="connsiteX1" fmla="*/ 4381776 w 4381776"/>
              <a:gd name="connsiteY1" fmla="*/ 729032 h 4634419"/>
              <a:gd name="connsiteX2" fmla="*/ 4381776 w 4381776"/>
              <a:gd name="connsiteY2" fmla="*/ 4634419 h 4634419"/>
              <a:gd name="connsiteX3" fmla="*/ 4206176 w 4381776"/>
              <a:gd name="connsiteY3" fmla="*/ 4634419 h 4634419"/>
              <a:gd name="connsiteX4" fmla="*/ 0 w 4381776"/>
              <a:gd name="connsiteY4" fmla="*/ 2015454 h 4634419"/>
              <a:gd name="connsiteX5" fmla="*/ 3211739 w 4381776"/>
              <a:gd name="connsiteY5" fmla="*/ 0 h 4634419"/>
              <a:gd name="connsiteX0-1" fmla="*/ 4381776 w 4473216"/>
              <a:gd name="connsiteY0-2" fmla="*/ 4634419 h 4725859"/>
              <a:gd name="connsiteX1-3" fmla="*/ 4206176 w 4473216"/>
              <a:gd name="connsiteY1-4" fmla="*/ 4634419 h 4725859"/>
              <a:gd name="connsiteX2-5" fmla="*/ 0 w 4473216"/>
              <a:gd name="connsiteY2-6" fmla="*/ 2015454 h 4725859"/>
              <a:gd name="connsiteX3-7" fmla="*/ 3211739 w 4473216"/>
              <a:gd name="connsiteY3-8" fmla="*/ 0 h 4725859"/>
              <a:gd name="connsiteX4-9" fmla="*/ 4381776 w 4473216"/>
              <a:gd name="connsiteY4-10" fmla="*/ 729032 h 4725859"/>
              <a:gd name="connsiteX5-11" fmla="*/ 4473216 w 4473216"/>
              <a:gd name="connsiteY5-12" fmla="*/ 4725859 h 4725859"/>
              <a:gd name="connsiteX0-13" fmla="*/ 4381776 w 4381776"/>
              <a:gd name="connsiteY0-14" fmla="*/ 4634419 h 4634419"/>
              <a:gd name="connsiteX1-15" fmla="*/ 4206176 w 4381776"/>
              <a:gd name="connsiteY1-16" fmla="*/ 4634419 h 4634419"/>
              <a:gd name="connsiteX2-17" fmla="*/ 0 w 4381776"/>
              <a:gd name="connsiteY2-18" fmla="*/ 2015454 h 4634419"/>
              <a:gd name="connsiteX3-19" fmla="*/ 3211739 w 4381776"/>
              <a:gd name="connsiteY3-20" fmla="*/ 0 h 4634419"/>
              <a:gd name="connsiteX4-21" fmla="*/ 4381776 w 4381776"/>
              <a:gd name="connsiteY4-22" fmla="*/ 729032 h 4634419"/>
              <a:gd name="connsiteX0-23" fmla="*/ 4206176 w 4381776"/>
              <a:gd name="connsiteY0-24" fmla="*/ 4634419 h 4634419"/>
              <a:gd name="connsiteX1-25" fmla="*/ 0 w 4381776"/>
              <a:gd name="connsiteY1-26" fmla="*/ 2015454 h 4634419"/>
              <a:gd name="connsiteX2-27" fmla="*/ 3211739 w 4381776"/>
              <a:gd name="connsiteY2-28" fmla="*/ 0 h 4634419"/>
              <a:gd name="connsiteX3-29" fmla="*/ 4381776 w 4381776"/>
              <a:gd name="connsiteY3-30" fmla="*/ 729032 h 4634419"/>
            </a:gdLst>
            <a:ahLst/>
            <a:cxnLst>
              <a:cxn ang="0">
                <a:pos x="connsiteX0-1" y="connsiteY0-2"/>
              </a:cxn>
              <a:cxn ang="0">
                <a:pos x="connsiteX1-3" y="connsiteY1-4"/>
              </a:cxn>
              <a:cxn ang="0">
                <a:pos x="connsiteX2-5" y="connsiteY2-6"/>
              </a:cxn>
              <a:cxn ang="0">
                <a:pos x="connsiteX3-7" y="connsiteY3-8"/>
              </a:cxn>
            </a:cxnLst>
            <a:rect l="l" t="t" r="r" b="b"/>
            <a:pathLst>
              <a:path w="4381776" h="4634419">
                <a:moveTo>
                  <a:pt x="4206176" y="4634419"/>
                </a:moveTo>
                <a:lnTo>
                  <a:pt x="0" y="2015454"/>
                </a:lnTo>
                <a:lnTo>
                  <a:pt x="3211739" y="0"/>
                </a:lnTo>
                <a:lnTo>
                  <a:pt x="4381776" y="729032"/>
                </a:lnTo>
              </a:path>
            </a:pathLst>
          </a:custGeom>
          <a:noFill/>
          <a:ln w="9525">
            <a:solidFill>
              <a:schemeClr val="accent1"/>
            </a:solidFill>
          </a:ln>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lstStyle/>
          <a:p>
            <a:pPr lvl="0" algn="ctr"/>
            <a:endParaRPr lang="zh-CN" altLang="en-US" dirty="0"/>
          </a:p>
        </p:txBody>
      </p:sp>
      <p:sp>
        <p:nvSpPr>
          <p:cNvPr id="44" name="任意多边形: 形状 43"/>
          <p:cNvSpPr/>
          <p:nvPr>
            <p:custDataLst>
              <p:tags r:id="rId35"/>
            </p:custDataLst>
          </p:nvPr>
        </p:nvSpPr>
        <p:spPr>
          <a:xfrm>
            <a:off x="7815940" y="2462975"/>
            <a:ext cx="4376060" cy="4395025"/>
          </a:xfrm>
          <a:custGeom>
            <a:avLst/>
            <a:gdLst>
              <a:gd name="connsiteX0" fmla="*/ 3211738 w 4376060"/>
              <a:gd name="connsiteY0" fmla="*/ 0 h 4395025"/>
              <a:gd name="connsiteX1" fmla="*/ 4376060 w 4376060"/>
              <a:gd name="connsiteY1" fmla="*/ 725472 h 4395025"/>
              <a:gd name="connsiteX2" fmla="*/ 4376060 w 4376060"/>
              <a:gd name="connsiteY2" fmla="*/ 4395025 h 4395025"/>
              <a:gd name="connsiteX3" fmla="*/ 3917406 w 4376060"/>
              <a:gd name="connsiteY3" fmla="*/ 4395025 h 4395025"/>
              <a:gd name="connsiteX4" fmla="*/ 3917199 w 4376060"/>
              <a:gd name="connsiteY4" fmla="*/ 4395025 h 4395025"/>
              <a:gd name="connsiteX5" fmla="*/ 3821696 w 4376060"/>
              <a:gd name="connsiteY5" fmla="*/ 4395025 h 4395025"/>
              <a:gd name="connsiteX6" fmla="*/ 0 w 4376060"/>
              <a:gd name="connsiteY6" fmla="*/ 2015455 h 4395025"/>
              <a:gd name="connsiteX7" fmla="*/ 3211738 w 4376060"/>
              <a:gd name="connsiteY7" fmla="*/ 0 h 4395025"/>
              <a:gd name="connsiteX0-1" fmla="*/ 4376060 w 4467500"/>
              <a:gd name="connsiteY0-2" fmla="*/ 4395025 h 4486465"/>
              <a:gd name="connsiteX1-3" fmla="*/ 3917406 w 4467500"/>
              <a:gd name="connsiteY1-4" fmla="*/ 4395025 h 4486465"/>
              <a:gd name="connsiteX2-5" fmla="*/ 3917199 w 4467500"/>
              <a:gd name="connsiteY2-6" fmla="*/ 4395025 h 4486465"/>
              <a:gd name="connsiteX3-7" fmla="*/ 3821696 w 4467500"/>
              <a:gd name="connsiteY3-8" fmla="*/ 4395025 h 4486465"/>
              <a:gd name="connsiteX4-9" fmla="*/ 0 w 4467500"/>
              <a:gd name="connsiteY4-10" fmla="*/ 2015455 h 4486465"/>
              <a:gd name="connsiteX5-11" fmla="*/ 3211738 w 4467500"/>
              <a:gd name="connsiteY5-12" fmla="*/ 0 h 4486465"/>
              <a:gd name="connsiteX6-13" fmla="*/ 4376060 w 4467500"/>
              <a:gd name="connsiteY6-14" fmla="*/ 725472 h 4486465"/>
              <a:gd name="connsiteX7-15" fmla="*/ 4467500 w 4467500"/>
              <a:gd name="connsiteY7-16" fmla="*/ 4486465 h 4486465"/>
              <a:gd name="connsiteX0-17" fmla="*/ 4376060 w 4376060"/>
              <a:gd name="connsiteY0-18" fmla="*/ 4395025 h 4395025"/>
              <a:gd name="connsiteX1-19" fmla="*/ 3917406 w 4376060"/>
              <a:gd name="connsiteY1-20" fmla="*/ 4395025 h 4395025"/>
              <a:gd name="connsiteX2-21" fmla="*/ 3917199 w 4376060"/>
              <a:gd name="connsiteY2-22" fmla="*/ 4395025 h 4395025"/>
              <a:gd name="connsiteX3-23" fmla="*/ 3821696 w 4376060"/>
              <a:gd name="connsiteY3-24" fmla="*/ 4395025 h 4395025"/>
              <a:gd name="connsiteX4-25" fmla="*/ 0 w 4376060"/>
              <a:gd name="connsiteY4-26" fmla="*/ 2015455 h 4395025"/>
              <a:gd name="connsiteX5-27" fmla="*/ 3211738 w 4376060"/>
              <a:gd name="connsiteY5-28" fmla="*/ 0 h 4395025"/>
              <a:gd name="connsiteX6-29" fmla="*/ 4376060 w 4376060"/>
              <a:gd name="connsiteY6-30" fmla="*/ 725472 h 4395025"/>
              <a:gd name="connsiteX0-31" fmla="*/ 3917406 w 4376060"/>
              <a:gd name="connsiteY0-32" fmla="*/ 4395025 h 4395025"/>
              <a:gd name="connsiteX1-33" fmla="*/ 3917199 w 4376060"/>
              <a:gd name="connsiteY1-34" fmla="*/ 4395025 h 4395025"/>
              <a:gd name="connsiteX2-35" fmla="*/ 3821696 w 4376060"/>
              <a:gd name="connsiteY2-36" fmla="*/ 4395025 h 4395025"/>
              <a:gd name="connsiteX3-37" fmla="*/ 0 w 4376060"/>
              <a:gd name="connsiteY3-38" fmla="*/ 2015455 h 4395025"/>
              <a:gd name="connsiteX4-39" fmla="*/ 3211738 w 4376060"/>
              <a:gd name="connsiteY4-40" fmla="*/ 0 h 4395025"/>
              <a:gd name="connsiteX5-41" fmla="*/ 4376060 w 4376060"/>
              <a:gd name="connsiteY5-42" fmla="*/ 725472 h 4395025"/>
              <a:gd name="connsiteX0-43" fmla="*/ 3917406 w 4376060"/>
              <a:gd name="connsiteY0-44" fmla="*/ 4395025 h 4395025"/>
              <a:gd name="connsiteX1-45" fmla="*/ 3821696 w 4376060"/>
              <a:gd name="connsiteY1-46" fmla="*/ 4395025 h 4395025"/>
              <a:gd name="connsiteX2-47" fmla="*/ 0 w 4376060"/>
              <a:gd name="connsiteY2-48" fmla="*/ 2015455 h 4395025"/>
              <a:gd name="connsiteX3-49" fmla="*/ 3211738 w 4376060"/>
              <a:gd name="connsiteY3-50" fmla="*/ 0 h 4395025"/>
              <a:gd name="connsiteX4-51" fmla="*/ 4376060 w 4376060"/>
              <a:gd name="connsiteY4-52" fmla="*/ 725472 h 4395025"/>
              <a:gd name="connsiteX0-53" fmla="*/ 3821696 w 4376060"/>
              <a:gd name="connsiteY0-54" fmla="*/ 4395025 h 4395025"/>
              <a:gd name="connsiteX1-55" fmla="*/ 0 w 4376060"/>
              <a:gd name="connsiteY1-56" fmla="*/ 2015455 h 4395025"/>
              <a:gd name="connsiteX2-57" fmla="*/ 3211738 w 4376060"/>
              <a:gd name="connsiteY2-58" fmla="*/ 0 h 4395025"/>
              <a:gd name="connsiteX3-59" fmla="*/ 4376060 w 4376060"/>
              <a:gd name="connsiteY3-60" fmla="*/ 725472 h 4395025"/>
            </a:gdLst>
            <a:ahLst/>
            <a:cxnLst>
              <a:cxn ang="0">
                <a:pos x="connsiteX0-1" y="connsiteY0-2"/>
              </a:cxn>
              <a:cxn ang="0">
                <a:pos x="connsiteX1-3" y="connsiteY1-4"/>
              </a:cxn>
              <a:cxn ang="0">
                <a:pos x="connsiteX2-5" y="connsiteY2-6"/>
              </a:cxn>
              <a:cxn ang="0">
                <a:pos x="connsiteX3-7" y="connsiteY3-8"/>
              </a:cxn>
            </a:cxnLst>
            <a:rect l="l" t="t" r="r" b="b"/>
            <a:pathLst>
              <a:path w="4376060" h="4395025">
                <a:moveTo>
                  <a:pt x="3821696" y="4395025"/>
                </a:moveTo>
                <a:lnTo>
                  <a:pt x="0" y="2015455"/>
                </a:lnTo>
                <a:lnTo>
                  <a:pt x="3211738" y="0"/>
                </a:lnTo>
                <a:lnTo>
                  <a:pt x="4376060" y="725472"/>
                </a:lnTo>
              </a:path>
            </a:pathLst>
          </a:custGeom>
          <a:noFill/>
          <a:ln w="9525">
            <a:solidFill>
              <a:schemeClr val="accent1"/>
            </a:solidFill>
          </a:ln>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lstStyle/>
          <a:p>
            <a:pPr lvl="0" algn="ctr"/>
            <a:endParaRPr lang="zh-CN" altLang="en-US"/>
          </a:p>
        </p:txBody>
      </p:sp>
      <p:sp>
        <p:nvSpPr>
          <p:cNvPr id="47" name="任意多边形: 形状 46"/>
          <p:cNvSpPr/>
          <p:nvPr>
            <p:custDataLst>
              <p:tags r:id="rId36"/>
            </p:custDataLst>
          </p:nvPr>
        </p:nvSpPr>
        <p:spPr>
          <a:xfrm>
            <a:off x="7816574" y="2701102"/>
            <a:ext cx="4375426" cy="4156898"/>
          </a:xfrm>
          <a:custGeom>
            <a:avLst/>
            <a:gdLst>
              <a:gd name="connsiteX0" fmla="*/ 3211739 w 4375426"/>
              <a:gd name="connsiteY0" fmla="*/ 0 h 4156899"/>
              <a:gd name="connsiteX1" fmla="*/ 4375426 w 4375426"/>
              <a:gd name="connsiteY1" fmla="*/ 725075 h 4156899"/>
              <a:gd name="connsiteX2" fmla="*/ 4375426 w 4375426"/>
              <a:gd name="connsiteY2" fmla="*/ 4156899 h 4156899"/>
              <a:gd name="connsiteX3" fmla="*/ 3916771 w 4375426"/>
              <a:gd name="connsiteY3" fmla="*/ 4156898 h 4156899"/>
              <a:gd name="connsiteX4" fmla="*/ 3916565 w 4375426"/>
              <a:gd name="connsiteY4" fmla="*/ 4156898 h 4156899"/>
              <a:gd name="connsiteX5" fmla="*/ 3439257 w 4375426"/>
              <a:gd name="connsiteY5" fmla="*/ 4156898 h 4156899"/>
              <a:gd name="connsiteX6" fmla="*/ 0 w 4375426"/>
              <a:gd name="connsiteY6" fmla="*/ 2015453 h 4156899"/>
              <a:gd name="connsiteX7" fmla="*/ 3211739 w 4375426"/>
              <a:gd name="connsiteY7" fmla="*/ 0 h 4156899"/>
              <a:gd name="connsiteX0-1" fmla="*/ 3211739 w 4375426"/>
              <a:gd name="connsiteY0-2" fmla="*/ 0 h 4156898"/>
              <a:gd name="connsiteX1-3" fmla="*/ 4375426 w 4375426"/>
              <a:gd name="connsiteY1-4" fmla="*/ 725075 h 4156898"/>
              <a:gd name="connsiteX2-5" fmla="*/ 3916771 w 4375426"/>
              <a:gd name="connsiteY2-6" fmla="*/ 4156898 h 4156898"/>
              <a:gd name="connsiteX3-7" fmla="*/ 3916565 w 4375426"/>
              <a:gd name="connsiteY3-8" fmla="*/ 4156898 h 4156898"/>
              <a:gd name="connsiteX4-9" fmla="*/ 3439257 w 4375426"/>
              <a:gd name="connsiteY4-10" fmla="*/ 4156898 h 4156898"/>
              <a:gd name="connsiteX5-11" fmla="*/ 0 w 4375426"/>
              <a:gd name="connsiteY5-12" fmla="*/ 2015453 h 4156898"/>
              <a:gd name="connsiteX6-13" fmla="*/ 3211739 w 4375426"/>
              <a:gd name="connsiteY6-14" fmla="*/ 0 h 4156898"/>
              <a:gd name="connsiteX0-15" fmla="*/ 3916565 w 4375426"/>
              <a:gd name="connsiteY0-16" fmla="*/ 4156898 h 4248338"/>
              <a:gd name="connsiteX1-17" fmla="*/ 3439257 w 4375426"/>
              <a:gd name="connsiteY1-18" fmla="*/ 4156898 h 4248338"/>
              <a:gd name="connsiteX2-19" fmla="*/ 0 w 4375426"/>
              <a:gd name="connsiteY2-20" fmla="*/ 2015453 h 4248338"/>
              <a:gd name="connsiteX3-21" fmla="*/ 3211739 w 4375426"/>
              <a:gd name="connsiteY3-22" fmla="*/ 0 h 4248338"/>
              <a:gd name="connsiteX4-23" fmla="*/ 4375426 w 4375426"/>
              <a:gd name="connsiteY4-24" fmla="*/ 725075 h 4248338"/>
              <a:gd name="connsiteX5-25" fmla="*/ 3916771 w 4375426"/>
              <a:gd name="connsiteY5-26" fmla="*/ 4156898 h 4248338"/>
              <a:gd name="connsiteX6-27" fmla="*/ 4008005 w 4375426"/>
              <a:gd name="connsiteY6-28" fmla="*/ 4248338 h 4248338"/>
              <a:gd name="connsiteX0-29" fmla="*/ 3916565 w 4375426"/>
              <a:gd name="connsiteY0-30" fmla="*/ 4156898 h 4156898"/>
              <a:gd name="connsiteX1-31" fmla="*/ 3439257 w 4375426"/>
              <a:gd name="connsiteY1-32" fmla="*/ 4156898 h 4156898"/>
              <a:gd name="connsiteX2-33" fmla="*/ 0 w 4375426"/>
              <a:gd name="connsiteY2-34" fmla="*/ 2015453 h 4156898"/>
              <a:gd name="connsiteX3-35" fmla="*/ 3211739 w 4375426"/>
              <a:gd name="connsiteY3-36" fmla="*/ 0 h 4156898"/>
              <a:gd name="connsiteX4-37" fmla="*/ 4375426 w 4375426"/>
              <a:gd name="connsiteY4-38" fmla="*/ 725075 h 4156898"/>
              <a:gd name="connsiteX5-39" fmla="*/ 3916771 w 4375426"/>
              <a:gd name="connsiteY5-40" fmla="*/ 4156898 h 4156898"/>
              <a:gd name="connsiteX0-41" fmla="*/ 3916565 w 4375426"/>
              <a:gd name="connsiteY0-42" fmla="*/ 4156898 h 4156898"/>
              <a:gd name="connsiteX1-43" fmla="*/ 3439257 w 4375426"/>
              <a:gd name="connsiteY1-44" fmla="*/ 4156898 h 4156898"/>
              <a:gd name="connsiteX2-45" fmla="*/ 0 w 4375426"/>
              <a:gd name="connsiteY2-46" fmla="*/ 2015453 h 4156898"/>
              <a:gd name="connsiteX3-47" fmla="*/ 3211739 w 4375426"/>
              <a:gd name="connsiteY3-48" fmla="*/ 0 h 4156898"/>
              <a:gd name="connsiteX4-49" fmla="*/ 4375426 w 4375426"/>
              <a:gd name="connsiteY4-50" fmla="*/ 725075 h 4156898"/>
              <a:gd name="connsiteX0-51" fmla="*/ 3439257 w 4375426"/>
              <a:gd name="connsiteY0-52" fmla="*/ 4156898 h 4156898"/>
              <a:gd name="connsiteX1-53" fmla="*/ 0 w 4375426"/>
              <a:gd name="connsiteY1-54" fmla="*/ 2015453 h 4156898"/>
              <a:gd name="connsiteX2-55" fmla="*/ 3211739 w 4375426"/>
              <a:gd name="connsiteY2-56" fmla="*/ 0 h 4156898"/>
              <a:gd name="connsiteX3-57" fmla="*/ 4375426 w 4375426"/>
              <a:gd name="connsiteY3-58" fmla="*/ 725075 h 4156898"/>
            </a:gdLst>
            <a:ahLst/>
            <a:cxnLst>
              <a:cxn ang="0">
                <a:pos x="connsiteX0-1" y="connsiteY0-2"/>
              </a:cxn>
              <a:cxn ang="0">
                <a:pos x="connsiteX1-3" y="connsiteY1-4"/>
              </a:cxn>
              <a:cxn ang="0">
                <a:pos x="connsiteX2-5" y="connsiteY2-6"/>
              </a:cxn>
              <a:cxn ang="0">
                <a:pos x="connsiteX3-7" y="connsiteY3-8"/>
              </a:cxn>
            </a:cxnLst>
            <a:rect l="l" t="t" r="r" b="b"/>
            <a:pathLst>
              <a:path w="4375426" h="4156898">
                <a:moveTo>
                  <a:pt x="3439257" y="4156898"/>
                </a:moveTo>
                <a:lnTo>
                  <a:pt x="0" y="2015453"/>
                </a:lnTo>
                <a:lnTo>
                  <a:pt x="3211739" y="0"/>
                </a:lnTo>
                <a:lnTo>
                  <a:pt x="4375426" y="725075"/>
                </a:lnTo>
              </a:path>
            </a:pathLst>
          </a:custGeom>
          <a:noFill/>
          <a:ln w="9525">
            <a:solidFill>
              <a:schemeClr val="accent1"/>
            </a:solidFill>
          </a:ln>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lstStyle/>
          <a:p>
            <a:pPr lvl="0" algn="ctr"/>
            <a:endParaRPr lang="zh-CN" altLang="en-US"/>
          </a:p>
        </p:txBody>
      </p:sp>
      <p:sp>
        <p:nvSpPr>
          <p:cNvPr id="50" name="任意多边形: 形状 49"/>
          <p:cNvSpPr/>
          <p:nvPr>
            <p:custDataLst>
              <p:tags r:id="rId37"/>
            </p:custDataLst>
          </p:nvPr>
        </p:nvSpPr>
        <p:spPr>
          <a:xfrm>
            <a:off x="7810224" y="2939861"/>
            <a:ext cx="4381776" cy="3918139"/>
          </a:xfrm>
          <a:custGeom>
            <a:avLst/>
            <a:gdLst>
              <a:gd name="connsiteX0" fmla="*/ 3211739 w 4381776"/>
              <a:gd name="connsiteY0" fmla="*/ 0 h 3918140"/>
              <a:gd name="connsiteX1" fmla="*/ 4381776 w 4381776"/>
              <a:gd name="connsiteY1" fmla="*/ 729032 h 3918140"/>
              <a:gd name="connsiteX2" fmla="*/ 4381776 w 4381776"/>
              <a:gd name="connsiteY2" fmla="*/ 3918139 h 3918140"/>
              <a:gd name="connsiteX3" fmla="*/ 3923121 w 4381776"/>
              <a:gd name="connsiteY3" fmla="*/ 3918139 h 3918140"/>
              <a:gd name="connsiteX4" fmla="*/ 3922915 w 4381776"/>
              <a:gd name="connsiteY4" fmla="*/ 3918140 h 3918140"/>
              <a:gd name="connsiteX5" fmla="*/ 3055798 w 4381776"/>
              <a:gd name="connsiteY5" fmla="*/ 3918139 h 3918140"/>
              <a:gd name="connsiteX6" fmla="*/ 0 w 4381776"/>
              <a:gd name="connsiteY6" fmla="*/ 2015453 h 3918140"/>
              <a:gd name="connsiteX7" fmla="*/ 3211739 w 4381776"/>
              <a:gd name="connsiteY7" fmla="*/ 0 h 3918140"/>
              <a:gd name="connsiteX0-1" fmla="*/ 4381776 w 4473216"/>
              <a:gd name="connsiteY0-2" fmla="*/ 3918139 h 4009579"/>
              <a:gd name="connsiteX1-3" fmla="*/ 3923121 w 4473216"/>
              <a:gd name="connsiteY1-4" fmla="*/ 3918139 h 4009579"/>
              <a:gd name="connsiteX2-5" fmla="*/ 3922915 w 4473216"/>
              <a:gd name="connsiteY2-6" fmla="*/ 3918140 h 4009579"/>
              <a:gd name="connsiteX3-7" fmla="*/ 3055798 w 4473216"/>
              <a:gd name="connsiteY3-8" fmla="*/ 3918139 h 4009579"/>
              <a:gd name="connsiteX4-9" fmla="*/ 0 w 4473216"/>
              <a:gd name="connsiteY4-10" fmla="*/ 2015453 h 4009579"/>
              <a:gd name="connsiteX5-11" fmla="*/ 3211739 w 4473216"/>
              <a:gd name="connsiteY5-12" fmla="*/ 0 h 4009579"/>
              <a:gd name="connsiteX6-13" fmla="*/ 4381776 w 4473216"/>
              <a:gd name="connsiteY6-14" fmla="*/ 729032 h 4009579"/>
              <a:gd name="connsiteX7-15" fmla="*/ 4473216 w 4473216"/>
              <a:gd name="connsiteY7-16" fmla="*/ 4009579 h 4009579"/>
              <a:gd name="connsiteX0-17" fmla="*/ 4381776 w 4381776"/>
              <a:gd name="connsiteY0-18" fmla="*/ 3918139 h 3918140"/>
              <a:gd name="connsiteX1-19" fmla="*/ 3923121 w 4381776"/>
              <a:gd name="connsiteY1-20" fmla="*/ 3918139 h 3918140"/>
              <a:gd name="connsiteX2-21" fmla="*/ 3922915 w 4381776"/>
              <a:gd name="connsiteY2-22" fmla="*/ 3918140 h 3918140"/>
              <a:gd name="connsiteX3-23" fmla="*/ 3055798 w 4381776"/>
              <a:gd name="connsiteY3-24" fmla="*/ 3918139 h 3918140"/>
              <a:gd name="connsiteX4-25" fmla="*/ 0 w 4381776"/>
              <a:gd name="connsiteY4-26" fmla="*/ 2015453 h 3918140"/>
              <a:gd name="connsiteX5-27" fmla="*/ 3211739 w 4381776"/>
              <a:gd name="connsiteY5-28" fmla="*/ 0 h 3918140"/>
              <a:gd name="connsiteX6-29" fmla="*/ 4381776 w 4381776"/>
              <a:gd name="connsiteY6-30" fmla="*/ 729032 h 3918140"/>
              <a:gd name="connsiteX0-31" fmla="*/ 3923121 w 4381776"/>
              <a:gd name="connsiteY0-32" fmla="*/ 3918139 h 3918140"/>
              <a:gd name="connsiteX1-33" fmla="*/ 3922915 w 4381776"/>
              <a:gd name="connsiteY1-34" fmla="*/ 3918140 h 3918140"/>
              <a:gd name="connsiteX2-35" fmla="*/ 3055798 w 4381776"/>
              <a:gd name="connsiteY2-36" fmla="*/ 3918139 h 3918140"/>
              <a:gd name="connsiteX3-37" fmla="*/ 0 w 4381776"/>
              <a:gd name="connsiteY3-38" fmla="*/ 2015453 h 3918140"/>
              <a:gd name="connsiteX4-39" fmla="*/ 3211739 w 4381776"/>
              <a:gd name="connsiteY4-40" fmla="*/ 0 h 3918140"/>
              <a:gd name="connsiteX5-41" fmla="*/ 4381776 w 4381776"/>
              <a:gd name="connsiteY5-42" fmla="*/ 729032 h 3918140"/>
              <a:gd name="connsiteX0-43" fmla="*/ 3923121 w 4381776"/>
              <a:gd name="connsiteY0-44" fmla="*/ 3918139 h 3918139"/>
              <a:gd name="connsiteX1-45" fmla="*/ 3055798 w 4381776"/>
              <a:gd name="connsiteY1-46" fmla="*/ 3918139 h 3918139"/>
              <a:gd name="connsiteX2-47" fmla="*/ 0 w 4381776"/>
              <a:gd name="connsiteY2-48" fmla="*/ 2015453 h 3918139"/>
              <a:gd name="connsiteX3-49" fmla="*/ 3211739 w 4381776"/>
              <a:gd name="connsiteY3-50" fmla="*/ 0 h 3918139"/>
              <a:gd name="connsiteX4-51" fmla="*/ 4381776 w 4381776"/>
              <a:gd name="connsiteY4-52" fmla="*/ 729032 h 3918139"/>
              <a:gd name="connsiteX0-53" fmla="*/ 3055798 w 4381776"/>
              <a:gd name="connsiteY0-54" fmla="*/ 3918139 h 3918139"/>
              <a:gd name="connsiteX1-55" fmla="*/ 0 w 4381776"/>
              <a:gd name="connsiteY1-56" fmla="*/ 2015453 h 3918139"/>
              <a:gd name="connsiteX2-57" fmla="*/ 3211739 w 4381776"/>
              <a:gd name="connsiteY2-58" fmla="*/ 0 h 3918139"/>
              <a:gd name="connsiteX3-59" fmla="*/ 4381776 w 4381776"/>
              <a:gd name="connsiteY3-60" fmla="*/ 729032 h 3918139"/>
            </a:gdLst>
            <a:ahLst/>
            <a:cxnLst>
              <a:cxn ang="0">
                <a:pos x="connsiteX0-1" y="connsiteY0-2"/>
              </a:cxn>
              <a:cxn ang="0">
                <a:pos x="connsiteX1-3" y="connsiteY1-4"/>
              </a:cxn>
              <a:cxn ang="0">
                <a:pos x="connsiteX2-5" y="connsiteY2-6"/>
              </a:cxn>
              <a:cxn ang="0">
                <a:pos x="connsiteX3-7" y="connsiteY3-8"/>
              </a:cxn>
            </a:cxnLst>
            <a:rect l="l" t="t" r="r" b="b"/>
            <a:pathLst>
              <a:path w="4381776" h="3918139">
                <a:moveTo>
                  <a:pt x="3055798" y="3918139"/>
                </a:moveTo>
                <a:lnTo>
                  <a:pt x="0" y="2015453"/>
                </a:lnTo>
                <a:lnTo>
                  <a:pt x="3211739" y="0"/>
                </a:lnTo>
                <a:lnTo>
                  <a:pt x="4381776" y="729032"/>
                </a:lnTo>
              </a:path>
            </a:pathLst>
          </a:custGeom>
          <a:noFill/>
          <a:ln w="9525">
            <a:solidFill>
              <a:schemeClr val="accent1"/>
            </a:solidFill>
          </a:ln>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lstStyle/>
          <a:p>
            <a:pPr lvl="0" algn="ctr"/>
            <a:endParaRPr lang="zh-CN" altLang="en-US"/>
          </a:p>
        </p:txBody>
      </p:sp>
      <p:sp>
        <p:nvSpPr>
          <p:cNvPr id="53" name="任意多边形: 形状 52"/>
          <p:cNvSpPr/>
          <p:nvPr>
            <p:custDataLst>
              <p:tags r:id="rId38"/>
            </p:custDataLst>
          </p:nvPr>
        </p:nvSpPr>
        <p:spPr>
          <a:xfrm>
            <a:off x="7810226" y="3179256"/>
            <a:ext cx="4381775" cy="3678744"/>
          </a:xfrm>
          <a:custGeom>
            <a:avLst/>
            <a:gdLst>
              <a:gd name="connsiteX0" fmla="*/ 3211738 w 4381775"/>
              <a:gd name="connsiteY0" fmla="*/ 0 h 3678744"/>
              <a:gd name="connsiteX1" fmla="*/ 4381775 w 4381775"/>
              <a:gd name="connsiteY1" fmla="*/ 729032 h 3678744"/>
              <a:gd name="connsiteX2" fmla="*/ 4381775 w 4381775"/>
              <a:gd name="connsiteY2" fmla="*/ 3678744 h 3678744"/>
              <a:gd name="connsiteX3" fmla="*/ 3923120 w 4381775"/>
              <a:gd name="connsiteY3" fmla="*/ 3678743 h 3678744"/>
              <a:gd name="connsiteX4" fmla="*/ 3922914 w 4381775"/>
              <a:gd name="connsiteY4" fmla="*/ 3678743 h 3678744"/>
              <a:gd name="connsiteX5" fmla="*/ 2671318 w 4381775"/>
              <a:gd name="connsiteY5" fmla="*/ 3678744 h 3678744"/>
              <a:gd name="connsiteX6" fmla="*/ 0 w 4381775"/>
              <a:gd name="connsiteY6" fmla="*/ 2015452 h 3678744"/>
              <a:gd name="connsiteX7" fmla="*/ 3211738 w 4381775"/>
              <a:gd name="connsiteY7" fmla="*/ 0 h 3678744"/>
              <a:gd name="connsiteX0-1" fmla="*/ 4381775 w 4473215"/>
              <a:gd name="connsiteY0-2" fmla="*/ 3678744 h 3770184"/>
              <a:gd name="connsiteX1-3" fmla="*/ 3923120 w 4473215"/>
              <a:gd name="connsiteY1-4" fmla="*/ 3678743 h 3770184"/>
              <a:gd name="connsiteX2-5" fmla="*/ 3922914 w 4473215"/>
              <a:gd name="connsiteY2-6" fmla="*/ 3678743 h 3770184"/>
              <a:gd name="connsiteX3-7" fmla="*/ 2671318 w 4473215"/>
              <a:gd name="connsiteY3-8" fmla="*/ 3678744 h 3770184"/>
              <a:gd name="connsiteX4-9" fmla="*/ 0 w 4473215"/>
              <a:gd name="connsiteY4-10" fmla="*/ 2015452 h 3770184"/>
              <a:gd name="connsiteX5-11" fmla="*/ 3211738 w 4473215"/>
              <a:gd name="connsiteY5-12" fmla="*/ 0 h 3770184"/>
              <a:gd name="connsiteX6-13" fmla="*/ 4381775 w 4473215"/>
              <a:gd name="connsiteY6-14" fmla="*/ 729032 h 3770184"/>
              <a:gd name="connsiteX7-15" fmla="*/ 4473215 w 4473215"/>
              <a:gd name="connsiteY7-16" fmla="*/ 3770184 h 3770184"/>
              <a:gd name="connsiteX0-17" fmla="*/ 4381775 w 4381775"/>
              <a:gd name="connsiteY0-18" fmla="*/ 3678744 h 3678744"/>
              <a:gd name="connsiteX1-19" fmla="*/ 3923120 w 4381775"/>
              <a:gd name="connsiteY1-20" fmla="*/ 3678743 h 3678744"/>
              <a:gd name="connsiteX2-21" fmla="*/ 3922914 w 4381775"/>
              <a:gd name="connsiteY2-22" fmla="*/ 3678743 h 3678744"/>
              <a:gd name="connsiteX3-23" fmla="*/ 2671318 w 4381775"/>
              <a:gd name="connsiteY3-24" fmla="*/ 3678744 h 3678744"/>
              <a:gd name="connsiteX4-25" fmla="*/ 0 w 4381775"/>
              <a:gd name="connsiteY4-26" fmla="*/ 2015452 h 3678744"/>
              <a:gd name="connsiteX5-27" fmla="*/ 3211738 w 4381775"/>
              <a:gd name="connsiteY5-28" fmla="*/ 0 h 3678744"/>
              <a:gd name="connsiteX6-29" fmla="*/ 4381775 w 4381775"/>
              <a:gd name="connsiteY6-30" fmla="*/ 729032 h 3678744"/>
              <a:gd name="connsiteX0-31" fmla="*/ 3923120 w 4381775"/>
              <a:gd name="connsiteY0-32" fmla="*/ 3678743 h 3678744"/>
              <a:gd name="connsiteX1-33" fmla="*/ 3922914 w 4381775"/>
              <a:gd name="connsiteY1-34" fmla="*/ 3678743 h 3678744"/>
              <a:gd name="connsiteX2-35" fmla="*/ 2671318 w 4381775"/>
              <a:gd name="connsiteY2-36" fmla="*/ 3678744 h 3678744"/>
              <a:gd name="connsiteX3-37" fmla="*/ 0 w 4381775"/>
              <a:gd name="connsiteY3-38" fmla="*/ 2015452 h 3678744"/>
              <a:gd name="connsiteX4-39" fmla="*/ 3211738 w 4381775"/>
              <a:gd name="connsiteY4-40" fmla="*/ 0 h 3678744"/>
              <a:gd name="connsiteX5-41" fmla="*/ 4381775 w 4381775"/>
              <a:gd name="connsiteY5-42" fmla="*/ 729032 h 3678744"/>
              <a:gd name="connsiteX0-43" fmla="*/ 3923120 w 4381775"/>
              <a:gd name="connsiteY0-44" fmla="*/ 3678743 h 3678744"/>
              <a:gd name="connsiteX1-45" fmla="*/ 2671318 w 4381775"/>
              <a:gd name="connsiteY1-46" fmla="*/ 3678744 h 3678744"/>
              <a:gd name="connsiteX2-47" fmla="*/ 0 w 4381775"/>
              <a:gd name="connsiteY2-48" fmla="*/ 2015452 h 3678744"/>
              <a:gd name="connsiteX3-49" fmla="*/ 3211738 w 4381775"/>
              <a:gd name="connsiteY3-50" fmla="*/ 0 h 3678744"/>
              <a:gd name="connsiteX4-51" fmla="*/ 4381775 w 4381775"/>
              <a:gd name="connsiteY4-52" fmla="*/ 729032 h 3678744"/>
              <a:gd name="connsiteX0-53" fmla="*/ 2671318 w 4381775"/>
              <a:gd name="connsiteY0-54" fmla="*/ 3678744 h 3678744"/>
              <a:gd name="connsiteX1-55" fmla="*/ 0 w 4381775"/>
              <a:gd name="connsiteY1-56" fmla="*/ 2015452 h 3678744"/>
              <a:gd name="connsiteX2-57" fmla="*/ 3211738 w 4381775"/>
              <a:gd name="connsiteY2-58" fmla="*/ 0 h 3678744"/>
              <a:gd name="connsiteX3-59" fmla="*/ 4381775 w 4381775"/>
              <a:gd name="connsiteY3-60" fmla="*/ 729032 h 3678744"/>
            </a:gdLst>
            <a:ahLst/>
            <a:cxnLst>
              <a:cxn ang="0">
                <a:pos x="connsiteX0-1" y="connsiteY0-2"/>
              </a:cxn>
              <a:cxn ang="0">
                <a:pos x="connsiteX1-3" y="connsiteY1-4"/>
              </a:cxn>
              <a:cxn ang="0">
                <a:pos x="connsiteX2-5" y="connsiteY2-6"/>
              </a:cxn>
              <a:cxn ang="0">
                <a:pos x="connsiteX3-7" y="connsiteY3-8"/>
              </a:cxn>
            </a:cxnLst>
            <a:rect l="l" t="t" r="r" b="b"/>
            <a:pathLst>
              <a:path w="4381775" h="3678744">
                <a:moveTo>
                  <a:pt x="2671318" y="3678744"/>
                </a:moveTo>
                <a:lnTo>
                  <a:pt x="0" y="2015452"/>
                </a:lnTo>
                <a:lnTo>
                  <a:pt x="3211738" y="0"/>
                </a:lnTo>
                <a:lnTo>
                  <a:pt x="4381775" y="729032"/>
                </a:lnTo>
              </a:path>
            </a:pathLst>
          </a:custGeom>
          <a:noFill/>
          <a:ln w="9525">
            <a:solidFill>
              <a:schemeClr val="accent1"/>
            </a:solidFill>
          </a:ln>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lstStyle/>
          <a:p>
            <a:pPr lvl="0" algn="ctr"/>
            <a:endParaRPr lang="zh-CN" altLang="en-US"/>
          </a:p>
        </p:txBody>
      </p:sp>
      <p:sp>
        <p:nvSpPr>
          <p:cNvPr id="7" name="副标题 2"/>
          <p:cNvSpPr>
            <a:spLocks noGrp="1"/>
          </p:cNvSpPr>
          <p:nvPr>
            <p:ph type="body" idx="16389" hasCustomPrompt="1"/>
            <p:custDataLst>
              <p:tags r:id="rId39"/>
            </p:custDataLst>
          </p:nvPr>
        </p:nvSpPr>
        <p:spPr>
          <a:xfrm>
            <a:off x="1016000" y="2667000"/>
            <a:ext cx="5449358" cy="457200"/>
          </a:xfrm>
        </p:spPr>
        <p:txBody>
          <a:bodyPr vert="horz" wrap="square" lIns="0" tIns="0" rIns="0" bIns="0" anchor="t">
            <a:normAutofit/>
          </a:bodyPr>
          <a:lstStyle>
            <a:lvl1pPr marL="0" indent="0" algn="l">
              <a:lnSpc>
                <a:spcPct val="125000"/>
              </a:lnSpc>
              <a:spcBef>
                <a:spcPct val="0"/>
              </a:spcBef>
              <a:spcAft>
                <a:spcPct val="0"/>
              </a:spcAft>
              <a:buNone/>
              <a:defRPr sz="2400" spc="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THE END</a:t>
            </a:r>
          </a:p>
        </p:txBody>
      </p:sp>
      <p:sp>
        <p:nvSpPr>
          <p:cNvPr id="6" name="标题 1"/>
          <p:cNvSpPr>
            <a:spLocks noGrp="1"/>
          </p:cNvSpPr>
          <p:nvPr>
            <p:ph type="ctrTitle" idx="16388" hasCustomPrompt="1"/>
            <p:custDataLst>
              <p:tags r:id="rId40"/>
            </p:custDataLst>
          </p:nvPr>
        </p:nvSpPr>
        <p:spPr>
          <a:xfrm>
            <a:off x="1016000" y="3175000"/>
            <a:ext cx="5451122" cy="1016000"/>
          </a:xfrm>
        </p:spPr>
        <p:txBody>
          <a:bodyPr vert="horz" wrap="square" lIns="0" tIns="0" rIns="0" bIns="0" anchor="t">
            <a:normAutofit/>
          </a:bodyPr>
          <a:lstStyle>
            <a:lvl1pPr marL="0" indent="0" algn="l">
              <a:lnSpc>
                <a:spcPct val="100000"/>
              </a:lnSpc>
              <a:spcBef>
                <a:spcPct val="0"/>
              </a:spcBef>
              <a:spcAft>
                <a:spcPct val="0"/>
              </a:spcAft>
              <a:buNone/>
              <a:defRPr sz="6400" spc="0"/>
            </a:lvl1pPr>
          </a:lstStyle>
          <a:p>
            <a:r>
              <a:rPr lang="zh-CN" altLang="en-US" dirty="0"/>
              <a:t>谢谢观看</a:t>
            </a:r>
          </a:p>
        </p:txBody>
      </p:sp>
    </p:spTree>
    <p:extLst>
      <p:ext uri="{BB962C8B-B14F-4D97-AF65-F5344CB8AC3E}">
        <p14:creationId xmlns:p14="http://schemas.microsoft.com/office/powerpoint/2010/main" val="1082090127"/>
      </p:ext>
    </p:extLst>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grpSp>
        <p:nvGrpSpPr>
          <p:cNvPr id="7" name="组合 6"/>
          <p:cNvGrpSpPr/>
          <p:nvPr>
            <p:custDataLst>
              <p:tags r:id="rId1"/>
            </p:custDataLst>
          </p:nvPr>
        </p:nvGrpSpPr>
        <p:grpSpPr>
          <a:xfrm>
            <a:off x="294286" y="-27771"/>
            <a:ext cx="11755418" cy="6611091"/>
            <a:chOff x="294286" y="-27771"/>
            <a:chExt cx="11755418" cy="6611091"/>
          </a:xfrm>
        </p:grpSpPr>
        <p:grpSp>
          <p:nvGrpSpPr>
            <p:cNvPr id="8" name="组合 7"/>
            <p:cNvGrpSpPr/>
            <p:nvPr>
              <p:custDataLst>
                <p:tags r:id="rId7"/>
              </p:custDataLst>
            </p:nvPr>
          </p:nvGrpSpPr>
          <p:grpSpPr>
            <a:xfrm>
              <a:off x="11598965" y="6433146"/>
              <a:ext cx="450739" cy="150174"/>
              <a:chOff x="0" y="3623101"/>
              <a:chExt cx="1405715" cy="468548"/>
            </a:xfrm>
          </p:grpSpPr>
          <p:sp>
            <p:nvSpPr>
              <p:cNvPr id="10" name="菱形 9"/>
              <p:cNvSpPr/>
              <p:nvPr>
                <p:custDataLst>
                  <p:tags r:id="rId9"/>
                </p:custDataLst>
              </p:nvPr>
            </p:nvSpPr>
            <p:spPr>
              <a:xfrm>
                <a:off x="0" y="3633950"/>
                <a:ext cx="457699" cy="457699"/>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菱形 10"/>
              <p:cNvSpPr/>
              <p:nvPr>
                <p:custDataLst>
                  <p:tags r:id="rId10"/>
                </p:custDataLst>
              </p:nvPr>
            </p:nvSpPr>
            <p:spPr>
              <a:xfrm>
                <a:off x="474008" y="3623101"/>
                <a:ext cx="457699" cy="457699"/>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菱形 11"/>
              <p:cNvSpPr/>
              <p:nvPr>
                <p:custDataLst>
                  <p:tags r:id="rId11"/>
                </p:custDataLst>
              </p:nvPr>
            </p:nvSpPr>
            <p:spPr>
              <a:xfrm>
                <a:off x="948016" y="3623101"/>
                <a:ext cx="457699" cy="457699"/>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9" name="五边形 4"/>
            <p:cNvSpPr/>
            <p:nvPr>
              <p:custDataLst>
                <p:tags r:id="rId8"/>
              </p:custDataLst>
            </p:nvPr>
          </p:nvSpPr>
          <p:spPr>
            <a:xfrm rot="5400000">
              <a:off x="346791" y="-80276"/>
              <a:ext cx="438277" cy="543287"/>
            </a:xfrm>
            <a:prstGeom prst="homePlate">
              <a:avLst>
                <a:gd name="adj" fmla="val 35759"/>
              </a:avLst>
            </a:prstGeom>
            <a:solidFill>
              <a:schemeClr val="accent1"/>
            </a:solidFill>
            <a:ln>
              <a:noFill/>
            </a:ln>
            <a:effectLst>
              <a:outerShdw blurRad="63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
        <p:nvSpPr>
          <p:cNvPr id="2" name="标题 1"/>
          <p:cNvSpPr>
            <a:spLocks noGrp="1"/>
          </p:cNvSpPr>
          <p:nvPr>
            <p:ph type="title"/>
            <p:custDataLst>
              <p:tags r:id="rId2"/>
            </p:custDataLst>
          </p:nvPr>
        </p:nvSpPr>
        <p:spPr>
          <a:xfrm>
            <a:off x="669882" y="443234"/>
            <a:ext cx="10852237" cy="441964"/>
          </a:xfrm>
        </p:spPr>
        <p:txBody>
          <a:bodyPr vert="horz" lIns="101600" tIns="38100" rIns="76200" bIns="38100" rtlCol="0" anchor="t" anchorCtr="0">
            <a:noAutofit/>
          </a:bodyPr>
          <a:lstStyle>
            <a:lvl1pPr marL="0" marR="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j-cs"/>
                <a:sym typeface="+mn-ea"/>
              </a:defRPr>
            </a:lvl1pPr>
          </a:lstStyle>
          <a:p>
            <a:pPr lvl="0"/>
            <a:r>
              <a:rPr lang="zh-CN" altLang="en-US">
                <a:sym typeface="+mn-ea"/>
              </a:rPr>
              <a:t>单击此处编辑母版标题样式</a:t>
            </a:r>
            <a:endParaRPr dirty="0">
              <a:sym typeface="+mn-ea"/>
            </a:endParaRPr>
          </a:p>
        </p:txBody>
      </p:sp>
      <p:sp>
        <p:nvSpPr>
          <p:cNvPr id="3" name="内容占位符 2"/>
          <p:cNvSpPr>
            <a:spLocks noGrp="1"/>
          </p:cNvSpPr>
          <p:nvPr>
            <p:ph idx="1"/>
            <p:custDataLst>
              <p:tags r:id="rId3"/>
            </p:custDataLst>
          </p:nvPr>
        </p:nvSpPr>
        <p:spPr>
          <a:xfrm>
            <a:off x="669882" y="952508"/>
            <a:ext cx="10852237" cy="5388907"/>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5pPr>
          </a:lstStyle>
          <a:p>
            <a:pPr lvl="0"/>
            <a:r>
              <a:rPr lang="zh-CN" altLang="en-US">
                <a:sym typeface="+mn-ea"/>
              </a:rPr>
              <a:t>单击此处编辑母版文本样式</a:t>
            </a:r>
          </a:p>
          <a:p>
            <a:pPr lvl="1"/>
            <a:r>
              <a:rPr lang="zh-CN" altLang="en-US">
                <a:sym typeface="+mn-ea"/>
              </a:rPr>
              <a:t>二级</a:t>
            </a:r>
          </a:p>
          <a:p>
            <a:pPr lvl="2"/>
            <a:r>
              <a:rPr lang="zh-CN" altLang="en-US">
                <a:sym typeface="+mn-ea"/>
              </a:rPr>
              <a:t>三级</a:t>
            </a:r>
          </a:p>
          <a:p>
            <a:pPr lvl="3"/>
            <a:r>
              <a:rPr lang="zh-CN" altLang="en-US">
                <a:sym typeface="+mn-ea"/>
              </a:rPr>
              <a:t>四级</a:t>
            </a:r>
          </a:p>
          <a:p>
            <a:pPr lvl="4"/>
            <a:r>
              <a:rPr lang="zh-CN" altLang="en-US">
                <a:sym typeface="+mn-ea"/>
              </a:rPr>
              <a:t>五级</a:t>
            </a:r>
            <a:endParaRPr dirty="0">
              <a:sym typeface="+mn-ea"/>
            </a:endParaRPr>
          </a:p>
        </p:txBody>
      </p:sp>
      <p:sp>
        <p:nvSpPr>
          <p:cNvPr id="4" name="日期占位符 3"/>
          <p:cNvSpPr>
            <a:spLocks noGrp="1"/>
          </p:cNvSpPr>
          <p:nvPr>
            <p:ph type="dt" sz="half" idx="10"/>
            <p:custDataLst>
              <p:tags r:id="rId4"/>
            </p:custDataLst>
          </p:nvPr>
        </p:nvSpPr>
        <p:spPr/>
        <p:txBody>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stStyle>
          <a:p>
            <a:fld id="{BFD6673A-C54B-436D-9614-F52AD9FFB120}" type="datetimeFigureOut">
              <a:rPr lang="zh-CN" altLang="en-US" smtClean="0"/>
              <a:t>2025/9/6</a:t>
            </a:fld>
            <a:endParaRPr lang="zh-CN" altLang="en-US"/>
          </a:p>
        </p:txBody>
      </p:sp>
      <p:sp>
        <p:nvSpPr>
          <p:cNvPr id="5" name="页脚占位符 4"/>
          <p:cNvSpPr>
            <a:spLocks noGrp="1"/>
          </p:cNvSpPr>
          <p:nvPr>
            <p:ph type="ftr" sz="quarter" idx="11"/>
            <p:custDataLst>
              <p:tags r:id="rId5"/>
            </p:custDataLst>
          </p:nvPr>
        </p:nvSpPr>
        <p:spPr/>
        <p:txBody>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stStyle>
          <a:p>
            <a:endParaRPr lang="zh-CN" altLang="en-US"/>
          </a:p>
        </p:txBody>
      </p:sp>
      <p:sp>
        <p:nvSpPr>
          <p:cNvPr id="6" name="灯片编号占位符 5"/>
          <p:cNvSpPr>
            <a:spLocks noGrp="1"/>
          </p:cNvSpPr>
          <p:nvPr>
            <p:ph type="sldNum" sz="quarter" idx="12"/>
            <p:custDataLst>
              <p:tags r:id="rId6"/>
            </p:custDataLst>
          </p:nvPr>
        </p:nvSpPr>
        <p:spPr/>
        <p:txBody>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stStyle>
          <a:p>
            <a:fld id="{BD1D4FE5-D0BF-42BE-8BFC-854BBEB52799}" type="slidenum">
              <a:rPr lang="zh-CN" altLang="en-US" smtClean="0"/>
              <a:t>‹#›</a:t>
            </a:fld>
            <a:endParaRPr lang="zh-CN" altLang="en-US"/>
          </a:p>
        </p:txBody>
      </p:sp>
    </p:spTree>
    <p:extLst>
      <p:ext uri="{BB962C8B-B14F-4D97-AF65-F5344CB8AC3E}">
        <p14:creationId xmlns:p14="http://schemas.microsoft.com/office/powerpoint/2010/main" val="340295273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2_标题幻灯片">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a:off x="-318" y="-953"/>
            <a:ext cx="12192000" cy="6858953"/>
            <a:chOff x="-318" y="-953"/>
            <a:chExt cx="12192000" cy="6858953"/>
          </a:xfrm>
        </p:grpSpPr>
        <p:grpSp>
          <p:nvGrpSpPr>
            <p:cNvPr id="4" name="组合 3"/>
            <p:cNvGrpSpPr/>
            <p:nvPr userDrawn="1"/>
          </p:nvGrpSpPr>
          <p:grpSpPr>
            <a:xfrm>
              <a:off x="-318" y="635"/>
              <a:ext cx="12192000" cy="6857365"/>
              <a:chOff x="-318" y="635"/>
              <a:chExt cx="12192000" cy="6857365"/>
            </a:xfrm>
          </p:grpSpPr>
          <p:grpSp>
            <p:nvGrpSpPr>
              <p:cNvPr id="11" name="组合 10"/>
              <p:cNvGrpSpPr/>
              <p:nvPr userDrawn="1">
                <p:custDataLst>
                  <p:tags r:id="rId11"/>
                </p:custDataLst>
              </p:nvPr>
            </p:nvGrpSpPr>
            <p:grpSpPr>
              <a:xfrm>
                <a:off x="-318" y="635"/>
                <a:ext cx="12192000" cy="6857365"/>
                <a:chOff x="0" y="0"/>
                <a:chExt cx="19200" cy="10799"/>
              </a:xfrm>
            </p:grpSpPr>
            <p:sp>
              <p:nvSpPr>
                <p:cNvPr id="12" name="矩形 11"/>
                <p:cNvSpPr/>
                <p:nvPr userDrawn="1">
                  <p:custDataLst>
                    <p:tags r:id="rId13"/>
                  </p:custDataLst>
                </p:nvPr>
              </p:nvSpPr>
              <p:spPr>
                <a:xfrm>
                  <a:off x="0" y="0"/>
                  <a:ext cx="19200" cy="43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lIns="90000" tIns="46800" rIns="90000" bIns="46800" rtlCol="0" anchor="ctr">
                  <a:normAutofit/>
                </a:bodyPr>
                <a:lstStyle/>
                <a:p>
                  <a:pPr algn="ctr">
                    <a:lnSpc>
                      <a:spcPct val="130000"/>
                    </a:lnSpc>
                  </a:pPr>
                  <a:endParaRPr lang="zh-CN" altLang="en-US"/>
                </a:p>
              </p:txBody>
            </p:sp>
            <p:sp>
              <p:nvSpPr>
                <p:cNvPr id="13" name="矩形 12"/>
                <p:cNvSpPr/>
                <p:nvPr userDrawn="1">
                  <p:custDataLst>
                    <p:tags r:id="rId14"/>
                  </p:custDataLst>
                </p:nvPr>
              </p:nvSpPr>
              <p:spPr>
                <a:xfrm>
                  <a:off x="0" y="9720"/>
                  <a:ext cx="19200" cy="107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lIns="90000" tIns="46800" rIns="90000" bIns="46800" rtlCol="0" anchor="ctr">
                  <a:normAutofit/>
                </a:bodyPr>
                <a:lstStyle/>
                <a:p>
                  <a:pPr algn="ctr">
                    <a:lnSpc>
                      <a:spcPct val="130000"/>
                    </a:lnSpc>
                  </a:pPr>
                  <a:endParaRPr lang="zh-CN" altLang="en-US"/>
                </a:p>
              </p:txBody>
            </p:sp>
            <p:sp>
              <p:nvSpPr>
                <p:cNvPr id="25" name="菱形 24"/>
                <p:cNvSpPr/>
                <p:nvPr userDrawn="1">
                  <p:custDataLst>
                    <p:tags r:id="rId15"/>
                  </p:custDataLst>
                </p:nvPr>
              </p:nvSpPr>
              <p:spPr>
                <a:xfrm flipH="1">
                  <a:off x="420" y="399"/>
                  <a:ext cx="474" cy="441"/>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lIns="90000" tIns="46800" rIns="90000" bIns="46800" rtlCol="0" anchor="ctr">
                  <a:normAutofit fontScale="25000" lnSpcReduction="20000"/>
                </a:bodyPr>
                <a:lstStyle/>
                <a:p>
                  <a:pPr algn="ctr">
                    <a:lnSpc>
                      <a:spcPct val="150000"/>
                    </a:lnSpc>
                  </a:pPr>
                  <a:endParaRPr lang="zh-CN" altLang="en-US"/>
                </a:p>
              </p:txBody>
            </p:sp>
            <p:grpSp>
              <p:nvGrpSpPr>
                <p:cNvPr id="19" name="组合 18"/>
                <p:cNvGrpSpPr/>
                <p:nvPr userDrawn="1">
                  <p:custDataLst>
                    <p:tags r:id="rId16"/>
                  </p:custDataLst>
                </p:nvPr>
              </p:nvGrpSpPr>
              <p:grpSpPr>
                <a:xfrm>
                  <a:off x="16448" y="9574"/>
                  <a:ext cx="2074" cy="675"/>
                  <a:chOff x="0" y="3633950"/>
                  <a:chExt cx="1405715" cy="457699"/>
                </a:xfrm>
              </p:grpSpPr>
              <p:sp>
                <p:nvSpPr>
                  <p:cNvPr id="20" name="菱形 19"/>
                  <p:cNvSpPr/>
                  <p:nvPr userDrawn="1">
                    <p:custDataLst>
                      <p:tags r:id="rId17"/>
                    </p:custDataLst>
                  </p:nvPr>
                </p:nvSpPr>
                <p:spPr>
                  <a:xfrm>
                    <a:off x="0" y="3633950"/>
                    <a:ext cx="457699" cy="457699"/>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lIns="90000" tIns="46800" rIns="90000" bIns="46800" rtlCol="0" anchor="ctr">
                    <a:normAutofit fontScale="32500" lnSpcReduction="20000"/>
                  </a:bodyPr>
                  <a:lstStyle/>
                  <a:p>
                    <a:pPr algn="ctr">
                      <a:lnSpc>
                        <a:spcPct val="150000"/>
                      </a:lnSpc>
                    </a:pPr>
                    <a:endParaRPr lang="zh-CN" altLang="en-US"/>
                  </a:p>
                </p:txBody>
              </p:sp>
              <p:sp>
                <p:nvSpPr>
                  <p:cNvPr id="21" name="菱形 20"/>
                  <p:cNvSpPr/>
                  <p:nvPr userDrawn="1">
                    <p:custDataLst>
                      <p:tags r:id="rId18"/>
                    </p:custDataLst>
                  </p:nvPr>
                </p:nvSpPr>
                <p:spPr>
                  <a:xfrm>
                    <a:off x="474008" y="3633950"/>
                    <a:ext cx="457699" cy="457699"/>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lIns="90000" tIns="46800" rIns="90000" bIns="46800" rtlCol="0" anchor="ctr">
                    <a:normAutofit fontScale="32500" lnSpcReduction="20000"/>
                  </a:bodyPr>
                  <a:lstStyle/>
                  <a:p>
                    <a:pPr algn="ctr">
                      <a:lnSpc>
                        <a:spcPct val="150000"/>
                      </a:lnSpc>
                    </a:pPr>
                    <a:endParaRPr lang="zh-CN" altLang="en-US"/>
                  </a:p>
                </p:txBody>
              </p:sp>
              <p:sp>
                <p:nvSpPr>
                  <p:cNvPr id="22" name="菱形 21"/>
                  <p:cNvSpPr/>
                  <p:nvPr userDrawn="1">
                    <p:custDataLst>
                      <p:tags r:id="rId19"/>
                    </p:custDataLst>
                  </p:nvPr>
                </p:nvSpPr>
                <p:spPr>
                  <a:xfrm>
                    <a:off x="948016" y="3633950"/>
                    <a:ext cx="457699" cy="457699"/>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lIns="90000" tIns="46800" rIns="90000" bIns="46800" rtlCol="0" anchor="ctr">
                    <a:normAutofit fontScale="32500" lnSpcReduction="20000"/>
                  </a:bodyPr>
                  <a:lstStyle/>
                  <a:p>
                    <a:pPr algn="ctr">
                      <a:lnSpc>
                        <a:spcPct val="150000"/>
                      </a:lnSpc>
                    </a:pPr>
                    <a:endParaRPr lang="zh-CN" altLang="en-US"/>
                  </a:p>
                </p:txBody>
              </p:sp>
            </p:grpSp>
          </p:grpSp>
          <p:sp>
            <p:nvSpPr>
              <p:cNvPr id="8" name="圆角矩形 7"/>
              <p:cNvSpPr/>
              <p:nvPr userDrawn="1">
                <p:custDataLst>
                  <p:tags r:id="rId12"/>
                </p:custDataLst>
              </p:nvPr>
            </p:nvSpPr>
            <p:spPr>
              <a:xfrm>
                <a:off x="193040" y="182880"/>
                <a:ext cx="11805285" cy="6491605"/>
              </a:xfrm>
              <a:prstGeom prst="roundRect">
                <a:avLst>
                  <a:gd name="adj" fmla="val 1724"/>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90000" tIns="46800" rIns="90000" bIns="46800" rtlCol="0" anchor="ctr">
                <a:normAutofit/>
              </a:bodyPr>
              <a:lstStyle/>
              <a:p>
                <a:pPr algn="ctr">
                  <a:lnSpc>
                    <a:spcPct val="130000"/>
                  </a:lnSpc>
                </a:pPr>
                <a:endParaRPr lang="zh-CN" altLang="en-US"/>
              </a:p>
            </p:txBody>
          </p:sp>
        </p:grpSp>
        <p:sp>
          <p:nvSpPr>
            <p:cNvPr id="10" name="五边形 4"/>
            <p:cNvSpPr/>
            <p:nvPr userDrawn="1">
              <p:custDataLst>
                <p:tags r:id="rId9"/>
              </p:custDataLst>
            </p:nvPr>
          </p:nvSpPr>
          <p:spPr>
            <a:xfrm rot="5400000">
              <a:off x="5432425" y="-160020"/>
              <a:ext cx="1327785" cy="1645920"/>
            </a:xfrm>
            <a:prstGeom prst="homePlate">
              <a:avLst>
                <a:gd name="adj" fmla="val 35759"/>
              </a:avLst>
            </a:prstGeom>
            <a:solidFill>
              <a:schemeClr val="accent1"/>
            </a:solidFill>
            <a:ln>
              <a:noFill/>
            </a:ln>
            <a:effectLst>
              <a:outerShdw blurRad="63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90000" tIns="46800" rIns="90000" bIns="46800" rtlCol="0" anchor="ctr">
              <a:normAutofit/>
            </a:bodyPr>
            <a:lstStyle/>
            <a:p>
              <a:pPr algn="ctr">
                <a:lnSpc>
                  <a:spcPct val="130000"/>
                </a:lnSpc>
              </a:pPr>
              <a:endParaRPr lang="zh-CN" altLang="en-US" dirty="0"/>
            </a:p>
          </p:txBody>
        </p:sp>
        <p:sp>
          <p:nvSpPr>
            <p:cNvPr id="9" name="五边形 6"/>
            <p:cNvSpPr/>
            <p:nvPr userDrawn="1">
              <p:custDataLst>
                <p:tags r:id="rId10"/>
              </p:custDataLst>
            </p:nvPr>
          </p:nvSpPr>
          <p:spPr>
            <a:xfrm rot="16200000" flipV="1">
              <a:off x="5792470" y="5658485"/>
              <a:ext cx="607060" cy="1645920"/>
            </a:xfrm>
            <a:prstGeom prst="homePlate">
              <a:avLst>
                <a:gd name="adj" fmla="val 80230"/>
              </a:avLst>
            </a:prstGeom>
            <a:solidFill>
              <a:schemeClr val="accent1"/>
            </a:solidFill>
            <a:ln>
              <a:noFill/>
            </a:ln>
            <a:effectLst>
              <a:outerShdw blurRad="63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90000" tIns="46800" rIns="90000" bIns="46800" rtlCol="0" anchor="ctr">
              <a:normAutofit/>
            </a:bodyPr>
            <a:lstStyle/>
            <a:p>
              <a:pPr algn="ctr">
                <a:lnSpc>
                  <a:spcPct val="130000"/>
                </a:lnSpc>
              </a:pPr>
              <a:endParaRPr lang="zh-CN" altLang="en-US"/>
            </a:p>
          </p:txBody>
        </p:sp>
      </p:grpSp>
      <p:sp>
        <p:nvSpPr>
          <p:cNvPr id="16" name="日期占位符 15"/>
          <p:cNvSpPr>
            <a:spLocks noGrp="1"/>
          </p:cNvSpPr>
          <p:nvPr>
            <p:ph type="dt" sz="half" idx="10"/>
            <p:custDataLst>
              <p:tags r:id="rId2"/>
            </p:custDataLst>
          </p:nvPr>
        </p:nvSpPr>
        <p:spPr>
          <a:xfrm>
            <a:off x="879742" y="6349833"/>
            <a:ext cx="2700000" cy="316800"/>
          </a:xfrm>
        </p:spPr>
        <p:txBody>
          <a:bodyPr/>
          <a:lstStyle/>
          <a:p>
            <a:fld id="{760FBDFE-C587-4B4C-A407-44438C67B59E}" type="datetimeFigureOut">
              <a:rPr lang="zh-CN" altLang="en-US" smtClean="0"/>
              <a:t>2025/9/6</a:t>
            </a:fld>
            <a:endParaRPr lang="zh-CN" altLang="en-US"/>
          </a:p>
        </p:txBody>
      </p:sp>
      <p:sp>
        <p:nvSpPr>
          <p:cNvPr id="17" name="页脚占位符 16"/>
          <p:cNvSpPr>
            <a:spLocks noGrp="1"/>
          </p:cNvSpPr>
          <p:nvPr>
            <p:ph type="ftr" sz="quarter" idx="11"/>
            <p:custDataLst>
              <p:tags r:id="rId3"/>
            </p:custDataLst>
          </p:nvPr>
        </p:nvSpPr>
        <p:spPr>
          <a:xfrm>
            <a:off x="4116000" y="6349833"/>
            <a:ext cx="3960000" cy="316800"/>
          </a:xfrm>
        </p:spPr>
        <p:txBody>
          <a:bodyPr/>
          <a:lstStyle/>
          <a:p>
            <a:endParaRPr lang="zh-CN" altLang="en-US" dirty="0"/>
          </a:p>
        </p:txBody>
      </p:sp>
      <p:sp>
        <p:nvSpPr>
          <p:cNvPr id="18" name="灯片编号占位符 17"/>
          <p:cNvSpPr>
            <a:spLocks noGrp="1"/>
          </p:cNvSpPr>
          <p:nvPr>
            <p:ph type="sldNum" sz="quarter" idx="12"/>
            <p:custDataLst>
              <p:tags r:id="rId4"/>
            </p:custDataLst>
          </p:nvPr>
        </p:nvSpPr>
        <p:spPr>
          <a:xfrm>
            <a:off x="8610600" y="6349833"/>
            <a:ext cx="2700000" cy="316800"/>
          </a:xfrm>
        </p:spPr>
        <p:txBody>
          <a:bodyPr/>
          <a:lstStyle/>
          <a:p>
            <a:fld id="{49AE70B2-8BF9-45C0-BB95-33D1B9D3A854}" type="slidenum">
              <a:rPr lang="zh-CN" altLang="en-US" smtClean="0"/>
              <a:t>‹#›</a:t>
            </a:fld>
            <a:endParaRPr lang="zh-CN" altLang="en-US" dirty="0"/>
          </a:p>
        </p:txBody>
      </p:sp>
      <p:sp>
        <p:nvSpPr>
          <p:cNvPr id="5" name="文本占位符 4"/>
          <p:cNvSpPr>
            <a:spLocks noGrp="1"/>
          </p:cNvSpPr>
          <p:nvPr>
            <p:ph type="body" sz="quarter" idx="13" hasCustomPrompt="1"/>
            <p:custDataLst>
              <p:tags r:id="rId5"/>
            </p:custDataLst>
          </p:nvPr>
        </p:nvSpPr>
        <p:spPr>
          <a:xfrm>
            <a:off x="3328201" y="4283393"/>
            <a:ext cx="2520000" cy="485140"/>
          </a:xfrm>
        </p:spPr>
        <p:txBody>
          <a:bodyPr lIns="90000" tIns="46800" rIns="90000" bIns="46800" anchor="ctr" anchorCtr="0">
            <a:normAutofit/>
          </a:bodyPr>
          <a:lstStyle>
            <a:lvl1pPr marL="0" indent="0" algn="r">
              <a:lnSpc>
                <a:spcPct val="130000"/>
              </a:lnSpc>
              <a:spcAft>
                <a:spcPts val="0"/>
              </a:spcAft>
              <a:buNone/>
              <a:defRPr sz="1800" baseline="0">
                <a:solidFill>
                  <a:schemeClr val="tx1">
                    <a:lumMod val="85000"/>
                    <a:lumOff val="15000"/>
                  </a:schemeClr>
                </a:solidFill>
              </a:defRPr>
            </a:lvl1pPr>
          </a:lstStyle>
          <a:p>
            <a:pPr lvl="0"/>
            <a:r>
              <a:rPr lang="zh-CN" altLang="en-US" dirty="0"/>
              <a:t>单击此处编辑文本</a:t>
            </a:r>
          </a:p>
        </p:txBody>
      </p:sp>
      <p:sp>
        <p:nvSpPr>
          <p:cNvPr id="2" name="标题 1"/>
          <p:cNvSpPr>
            <a:spLocks noGrp="1"/>
          </p:cNvSpPr>
          <p:nvPr>
            <p:ph type="ctrTitle" hasCustomPrompt="1"/>
            <p:custDataLst>
              <p:tags r:id="rId6"/>
            </p:custDataLst>
          </p:nvPr>
        </p:nvSpPr>
        <p:spPr>
          <a:xfrm>
            <a:off x="2593022" y="2149048"/>
            <a:ext cx="7005956" cy="1344477"/>
          </a:xfrm>
        </p:spPr>
        <p:txBody>
          <a:bodyPr lIns="90000" tIns="46800" rIns="90000" bIns="0" anchor="b" anchorCtr="0">
            <a:normAutofit/>
          </a:bodyPr>
          <a:lstStyle>
            <a:lvl1pPr algn="ctr">
              <a:defRPr sz="6600" spc="600" baseline="0">
                <a:solidFill>
                  <a:schemeClr val="tx1">
                    <a:lumMod val="85000"/>
                    <a:lumOff val="15000"/>
                  </a:schemeClr>
                </a:solidFill>
                <a:ea typeface="汉仪旗黑-85S" panose="00020600040101010101" pitchFamily="18" charset="-122"/>
              </a:defRPr>
            </a:lvl1pPr>
          </a:lstStyle>
          <a:p>
            <a:r>
              <a:rPr lang="zh-CN" altLang="en-US" dirty="0"/>
              <a:t>编辑标题</a:t>
            </a:r>
          </a:p>
        </p:txBody>
      </p:sp>
      <p:sp>
        <p:nvSpPr>
          <p:cNvPr id="3" name="副标题 2"/>
          <p:cNvSpPr>
            <a:spLocks noGrp="1"/>
          </p:cNvSpPr>
          <p:nvPr>
            <p:ph type="subTitle" idx="1" hasCustomPrompt="1"/>
            <p:custDataLst>
              <p:tags r:id="rId7"/>
            </p:custDataLst>
          </p:nvPr>
        </p:nvSpPr>
        <p:spPr>
          <a:xfrm>
            <a:off x="2592705" y="3553460"/>
            <a:ext cx="7005320" cy="485140"/>
          </a:xfrm>
        </p:spPr>
        <p:txBody>
          <a:bodyPr lIns="90000" tIns="0" rIns="90000" bIns="46800" anchor="t" anchorCtr="0">
            <a:normAutofit/>
          </a:bodyPr>
          <a:lstStyle>
            <a:lvl1pPr marL="0" indent="0" algn="ctr" eaLnBrk="1" fontAlgn="auto" latinLnBrk="0" hangingPunct="1">
              <a:lnSpc>
                <a:spcPct val="100000"/>
              </a:lnSpc>
              <a:buNone/>
              <a:defRPr sz="2400" u="none" strike="noStrike" kern="1200" cap="none" spc="200" normalizeH="0" baseline="0">
                <a:solidFill>
                  <a:schemeClr val="tx1">
                    <a:lumMod val="85000"/>
                    <a:lumOff val="15000"/>
                  </a:schemeClr>
                </a:solidFill>
                <a:uFillTx/>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单击此处编辑副标题</a:t>
            </a:r>
          </a:p>
        </p:txBody>
      </p:sp>
      <p:sp>
        <p:nvSpPr>
          <p:cNvPr id="14" name="文本占位符 13"/>
          <p:cNvSpPr>
            <a:spLocks noGrp="1"/>
          </p:cNvSpPr>
          <p:nvPr>
            <p:ph type="body" sz="quarter" idx="14" hasCustomPrompt="1"/>
            <p:custDataLst>
              <p:tags r:id="rId8"/>
            </p:custDataLst>
          </p:nvPr>
        </p:nvSpPr>
        <p:spPr>
          <a:xfrm>
            <a:off x="6291496" y="4286643"/>
            <a:ext cx="2520000" cy="478640"/>
          </a:xfrm>
        </p:spPr>
        <p:txBody>
          <a:bodyPr lIns="90000" tIns="46800" rIns="90000" bIns="46800" anchor="ctr" anchorCtr="0">
            <a:normAutofit/>
          </a:bodyPr>
          <a:lstStyle>
            <a:lvl1pPr marL="0" marR="0" indent="0" algn="l" defTabSz="914400" rtl="0" eaLnBrk="1" fontAlgn="auto" latinLnBrk="0" hangingPunct="1">
              <a:lnSpc>
                <a:spcPct val="130000"/>
              </a:lnSpc>
              <a:spcBef>
                <a:spcPts val="0"/>
              </a:spcBef>
              <a:spcAft>
                <a:spcPts val="0"/>
              </a:spcAft>
              <a:buClrTx/>
              <a:buSzTx/>
              <a:buFont typeface="Arial" panose="020B0604020202020204" pitchFamily="34" charset="0"/>
              <a:buNone/>
              <a:defRPr sz="1800"/>
            </a:lvl1pPr>
            <a:lvl2pPr marL="457200" indent="0">
              <a:buNone/>
              <a:defRPr/>
            </a:lvl2pPr>
          </a:lstStyle>
          <a:p>
            <a:pPr marL="0" marR="0" lvl="0" indent="0" algn="l" defTabSz="914400" rtl="0" eaLnBrk="1" fontAlgn="auto" latinLnBrk="0" hangingPunct="1">
              <a:lnSpc>
                <a:spcPct val="130000"/>
              </a:lnSpc>
              <a:spcBef>
                <a:spcPts val="0"/>
              </a:spcBef>
              <a:spcAft>
                <a:spcPts val="1000"/>
              </a:spcAft>
              <a:buClrTx/>
              <a:buSzTx/>
              <a:buFont typeface="Arial" panose="020B0604020202020204" pitchFamily="34" charset="0"/>
              <a:buNone/>
            </a:pPr>
            <a:r>
              <a:rPr lang="zh-CN" altLang="en-US" dirty="0"/>
              <a:t>单击此处编辑文本</a:t>
            </a:r>
          </a:p>
        </p:txBody>
      </p:sp>
    </p:spTree>
    <p:extLst>
      <p:ext uri="{BB962C8B-B14F-4D97-AF65-F5344CB8AC3E}">
        <p14:creationId xmlns:p14="http://schemas.microsoft.com/office/powerpoint/2010/main" val="9426743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节标题">
    <p:spTree>
      <p:nvGrpSpPr>
        <p:cNvPr id="1" name=""/>
        <p:cNvGrpSpPr/>
        <p:nvPr/>
      </p:nvGrpSpPr>
      <p:grpSpPr>
        <a:xfrm>
          <a:off x="0" y="0"/>
          <a:ext cx="0" cy="0"/>
          <a:chOff x="0" y="0"/>
          <a:chExt cx="0" cy="0"/>
        </a:xfrm>
      </p:grpSpPr>
      <p:grpSp>
        <p:nvGrpSpPr>
          <p:cNvPr id="9" name="组合 8"/>
          <p:cNvGrpSpPr/>
          <p:nvPr>
            <p:custDataLst>
              <p:tags r:id="rId1"/>
            </p:custDataLst>
          </p:nvPr>
        </p:nvGrpSpPr>
        <p:grpSpPr>
          <a:xfrm>
            <a:off x="-318" y="-953"/>
            <a:ext cx="12192000" cy="6858953"/>
            <a:chOff x="-318" y="-953"/>
            <a:chExt cx="12192000" cy="6858953"/>
          </a:xfrm>
        </p:grpSpPr>
        <p:grpSp>
          <p:nvGrpSpPr>
            <p:cNvPr id="11" name="组合 10"/>
            <p:cNvGrpSpPr/>
            <p:nvPr>
              <p:custDataLst>
                <p:tags r:id="rId7"/>
              </p:custDataLst>
            </p:nvPr>
          </p:nvGrpSpPr>
          <p:grpSpPr>
            <a:xfrm>
              <a:off x="-318" y="635"/>
              <a:ext cx="12192000" cy="6857365"/>
              <a:chOff x="0" y="0"/>
              <a:chExt cx="19200" cy="10799"/>
            </a:xfrm>
          </p:grpSpPr>
          <p:sp>
            <p:nvSpPr>
              <p:cNvPr id="12" name="矩形 11"/>
              <p:cNvSpPr/>
              <p:nvPr>
                <p:custDataLst>
                  <p:tags r:id="rId11"/>
                </p:custDataLst>
              </p:nvPr>
            </p:nvSpPr>
            <p:spPr>
              <a:xfrm>
                <a:off x="0" y="0"/>
                <a:ext cx="19200" cy="43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custDataLst>
                  <p:tags r:id="rId12"/>
                </p:custDataLst>
              </p:nvPr>
            </p:nvSpPr>
            <p:spPr>
              <a:xfrm>
                <a:off x="0" y="9720"/>
                <a:ext cx="19200" cy="107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菱形 13"/>
              <p:cNvSpPr/>
              <p:nvPr>
                <p:custDataLst>
                  <p:tags r:id="rId13"/>
                </p:custDataLst>
              </p:nvPr>
            </p:nvSpPr>
            <p:spPr>
              <a:xfrm flipH="1">
                <a:off x="420" y="399"/>
                <a:ext cx="474" cy="441"/>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5" name="组合 14"/>
              <p:cNvGrpSpPr/>
              <p:nvPr>
                <p:custDataLst>
                  <p:tags r:id="rId14"/>
                </p:custDataLst>
              </p:nvPr>
            </p:nvGrpSpPr>
            <p:grpSpPr>
              <a:xfrm>
                <a:off x="16448" y="9574"/>
                <a:ext cx="2074" cy="675"/>
                <a:chOff x="0" y="3633950"/>
                <a:chExt cx="1405715" cy="457699"/>
              </a:xfrm>
            </p:grpSpPr>
            <p:sp>
              <p:nvSpPr>
                <p:cNvPr id="16" name="菱形 15"/>
                <p:cNvSpPr/>
                <p:nvPr>
                  <p:custDataLst>
                    <p:tags r:id="rId15"/>
                  </p:custDataLst>
                </p:nvPr>
              </p:nvSpPr>
              <p:spPr>
                <a:xfrm>
                  <a:off x="0" y="3633950"/>
                  <a:ext cx="457699" cy="457699"/>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菱形 16"/>
                <p:cNvSpPr/>
                <p:nvPr>
                  <p:custDataLst>
                    <p:tags r:id="rId16"/>
                  </p:custDataLst>
                </p:nvPr>
              </p:nvSpPr>
              <p:spPr>
                <a:xfrm>
                  <a:off x="474008" y="3633950"/>
                  <a:ext cx="457699" cy="457699"/>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菱形 17"/>
                <p:cNvSpPr/>
                <p:nvPr>
                  <p:custDataLst>
                    <p:tags r:id="rId17"/>
                  </p:custDataLst>
                </p:nvPr>
              </p:nvSpPr>
              <p:spPr>
                <a:xfrm>
                  <a:off x="948016" y="3633950"/>
                  <a:ext cx="457699" cy="457699"/>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7" name="圆角矩形 7"/>
            <p:cNvSpPr/>
            <p:nvPr>
              <p:custDataLst>
                <p:tags r:id="rId8"/>
              </p:custDataLst>
            </p:nvPr>
          </p:nvSpPr>
          <p:spPr>
            <a:xfrm>
              <a:off x="193040" y="182880"/>
              <a:ext cx="11805285" cy="6491605"/>
            </a:xfrm>
            <a:prstGeom prst="roundRect">
              <a:avLst>
                <a:gd name="adj" fmla="val 1724"/>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0" name="五边形 4"/>
            <p:cNvSpPr/>
            <p:nvPr>
              <p:custDataLst>
                <p:tags r:id="rId9"/>
              </p:custDataLst>
            </p:nvPr>
          </p:nvSpPr>
          <p:spPr>
            <a:xfrm rot="5400000">
              <a:off x="5432425" y="-160020"/>
              <a:ext cx="1327785" cy="1645920"/>
            </a:xfrm>
            <a:prstGeom prst="homePlate">
              <a:avLst>
                <a:gd name="adj" fmla="val 35759"/>
              </a:avLst>
            </a:prstGeom>
            <a:solidFill>
              <a:schemeClr val="accent1"/>
            </a:solidFill>
            <a:ln>
              <a:noFill/>
            </a:ln>
            <a:effectLst>
              <a:outerShdw blurRad="63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五边形 6"/>
            <p:cNvSpPr/>
            <p:nvPr>
              <p:custDataLst>
                <p:tags r:id="rId10"/>
              </p:custDataLst>
            </p:nvPr>
          </p:nvSpPr>
          <p:spPr>
            <a:xfrm rot="16200000" flipV="1">
              <a:off x="5792470" y="5658485"/>
              <a:ext cx="607060" cy="1645920"/>
            </a:xfrm>
            <a:prstGeom prst="homePlate">
              <a:avLst>
                <a:gd name="adj" fmla="val 80230"/>
              </a:avLst>
            </a:prstGeom>
            <a:solidFill>
              <a:schemeClr val="accent1"/>
            </a:solidFill>
            <a:ln>
              <a:noFill/>
            </a:ln>
            <a:effectLst>
              <a:outerShdw blurRad="63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 name="标题 1"/>
          <p:cNvSpPr>
            <a:spLocks noGrp="1"/>
          </p:cNvSpPr>
          <p:nvPr>
            <p:ph type="title" hasCustomPrompt="1"/>
            <p:custDataLst>
              <p:tags r:id="rId2"/>
            </p:custDataLst>
          </p:nvPr>
        </p:nvSpPr>
        <p:spPr>
          <a:xfrm>
            <a:off x="4116000" y="2651764"/>
            <a:ext cx="5409566" cy="939160"/>
          </a:xfrm>
        </p:spPr>
        <p:txBody>
          <a:bodyPr lIns="90000" tIns="46800" rIns="90000" bIns="46800" anchor="b" anchorCtr="0">
            <a:normAutofit/>
          </a:bodyPr>
          <a:lstStyle>
            <a:lvl1pPr>
              <a:defRPr sz="4800" u="none" strike="noStrike" kern="1200" cap="none" spc="0" normalizeH="0" baseline="0">
                <a:solidFill>
                  <a:schemeClr val="tx1">
                    <a:lumMod val="85000"/>
                    <a:lumOff val="15000"/>
                  </a:schemeClr>
                </a:solidFill>
                <a:uFillTx/>
                <a:latin typeface="Arial" panose="020B0604020202020204" pitchFamily="34" charset="0"/>
                <a:ea typeface="汉仪旗黑-85S" panose="00020600040101010101" pitchFamily="18" charset="-122"/>
              </a:defRPr>
            </a:lvl1pPr>
          </a:lstStyle>
          <a:p>
            <a:r>
              <a:rPr lang="zh-CN" altLang="en-US" dirty="0"/>
              <a:t>单击此处编辑标题</a:t>
            </a:r>
          </a:p>
        </p:txBody>
      </p:sp>
      <p:sp>
        <p:nvSpPr>
          <p:cNvPr id="3" name="文本占位符 2"/>
          <p:cNvSpPr>
            <a:spLocks noGrp="1"/>
          </p:cNvSpPr>
          <p:nvPr>
            <p:ph type="body" idx="1" hasCustomPrompt="1"/>
            <p:custDataLst>
              <p:tags r:id="rId3"/>
            </p:custDataLst>
          </p:nvPr>
        </p:nvSpPr>
        <p:spPr>
          <a:xfrm>
            <a:off x="4116000" y="3646276"/>
            <a:ext cx="5409566" cy="1310880"/>
          </a:xfrm>
        </p:spPr>
        <p:txBody>
          <a:bodyPr lIns="90000" tIns="0" rIns="90000" bIns="46800">
            <a:normAutofit/>
          </a:bodyPr>
          <a:lstStyle>
            <a:lvl1pPr marL="0" indent="0" eaLnBrk="1" fontAlgn="auto" latinLnBrk="0" hangingPunct="1">
              <a:buNone/>
              <a:defRPr kumimoji="0" lang="zh-CN" altLang="en-US" sz="1600" b="0" i="0" u="none" strike="noStrike" kern="1200" cap="none" spc="0" normalizeH="0" baseline="0" noProof="1">
                <a:solidFill>
                  <a:schemeClr val="tx1">
                    <a:lumMod val="85000"/>
                    <a:lumOff val="15000"/>
                  </a:schemeClr>
                </a:solidFill>
                <a:uFillTx/>
                <a:latin typeface="Arial" panose="020B0604020202020204" pitchFamily="34" charset="0"/>
                <a:ea typeface="微软雅黑" panose="020B0503020204020204" charset="-122"/>
                <a:cs typeface="+mn-cs"/>
                <a:sym typeface="+mn-ea"/>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单击此处编辑文本</a:t>
            </a:r>
          </a:p>
        </p:txBody>
      </p:sp>
      <p:sp>
        <p:nvSpPr>
          <p:cNvPr id="4" name="日期占位符 3"/>
          <p:cNvSpPr>
            <a:spLocks noGrp="1"/>
          </p:cNvSpPr>
          <p:nvPr>
            <p:ph type="dt" sz="half" idx="10"/>
            <p:custDataLst>
              <p:tags r:id="rId4"/>
            </p:custDataLst>
          </p:nvPr>
        </p:nvSpPr>
        <p:spPr/>
        <p:txBody>
          <a:bodyPr/>
          <a:lstStyle/>
          <a:p>
            <a:fld id="{BFD6673A-C54B-436D-9614-F52AD9FFB120}" type="datetimeFigureOut">
              <a:rPr lang="zh-CN" altLang="en-US" smtClean="0"/>
              <a:t>2025/9/6</a:t>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BD1D4FE5-D0BF-42BE-8BFC-854BBEB52799}" type="slidenum">
              <a:rPr lang="zh-CN" altLang="en-US" smtClean="0"/>
              <a:t>‹#›</a:t>
            </a:fld>
            <a:endParaRPr lang="zh-CN" altLang="en-US"/>
          </a:p>
        </p:txBody>
      </p:sp>
    </p:spTree>
    <p:extLst>
      <p:ext uri="{BB962C8B-B14F-4D97-AF65-F5344CB8AC3E}">
        <p14:creationId xmlns:p14="http://schemas.microsoft.com/office/powerpoint/2010/main" val="33103509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grpSp>
        <p:nvGrpSpPr>
          <p:cNvPr id="8" name="组合 7"/>
          <p:cNvGrpSpPr/>
          <p:nvPr>
            <p:custDataLst>
              <p:tags r:id="rId1"/>
            </p:custDataLst>
          </p:nvPr>
        </p:nvGrpSpPr>
        <p:grpSpPr>
          <a:xfrm>
            <a:off x="294286" y="-27771"/>
            <a:ext cx="11755418" cy="6611091"/>
            <a:chOff x="294286" y="-27771"/>
            <a:chExt cx="11755418" cy="6611091"/>
          </a:xfrm>
        </p:grpSpPr>
        <p:grpSp>
          <p:nvGrpSpPr>
            <p:cNvPr id="9" name="组合 8"/>
            <p:cNvGrpSpPr/>
            <p:nvPr>
              <p:custDataLst>
                <p:tags r:id="rId8"/>
              </p:custDataLst>
            </p:nvPr>
          </p:nvGrpSpPr>
          <p:grpSpPr>
            <a:xfrm>
              <a:off x="11598965" y="6433146"/>
              <a:ext cx="450739" cy="150174"/>
              <a:chOff x="0" y="3623101"/>
              <a:chExt cx="1405715" cy="468548"/>
            </a:xfrm>
          </p:grpSpPr>
          <p:sp>
            <p:nvSpPr>
              <p:cNvPr id="11" name="菱形 10"/>
              <p:cNvSpPr/>
              <p:nvPr>
                <p:custDataLst>
                  <p:tags r:id="rId10"/>
                </p:custDataLst>
              </p:nvPr>
            </p:nvSpPr>
            <p:spPr>
              <a:xfrm>
                <a:off x="0" y="3633950"/>
                <a:ext cx="457699" cy="457699"/>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菱形 11"/>
              <p:cNvSpPr/>
              <p:nvPr>
                <p:custDataLst>
                  <p:tags r:id="rId11"/>
                </p:custDataLst>
              </p:nvPr>
            </p:nvSpPr>
            <p:spPr>
              <a:xfrm>
                <a:off x="474008" y="3623101"/>
                <a:ext cx="457699" cy="457699"/>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菱形 12"/>
              <p:cNvSpPr/>
              <p:nvPr>
                <p:custDataLst>
                  <p:tags r:id="rId12"/>
                </p:custDataLst>
              </p:nvPr>
            </p:nvSpPr>
            <p:spPr>
              <a:xfrm>
                <a:off x="948016" y="3623101"/>
                <a:ext cx="457699" cy="457699"/>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0" name="五边形 4"/>
            <p:cNvSpPr/>
            <p:nvPr>
              <p:custDataLst>
                <p:tags r:id="rId9"/>
              </p:custDataLst>
            </p:nvPr>
          </p:nvSpPr>
          <p:spPr>
            <a:xfrm rot="5400000">
              <a:off x="346791" y="-80276"/>
              <a:ext cx="438277" cy="543287"/>
            </a:xfrm>
            <a:prstGeom prst="homePlate">
              <a:avLst>
                <a:gd name="adj" fmla="val 35759"/>
              </a:avLst>
            </a:prstGeom>
            <a:solidFill>
              <a:schemeClr val="accent1"/>
            </a:solidFill>
            <a:ln>
              <a:noFill/>
            </a:ln>
            <a:effectLst>
              <a:outerShdw blurRad="63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
        <p:nvSpPr>
          <p:cNvPr id="2" name="标题 1"/>
          <p:cNvSpPr>
            <a:spLocks noGrp="1"/>
          </p:cNvSpPr>
          <p:nvPr>
            <p:ph type="title"/>
            <p:custDataLst>
              <p:tags r:id="rId2"/>
            </p:custDataLst>
          </p:nvPr>
        </p:nvSpPr>
        <p:spPr>
          <a:xfrm>
            <a:off x="669882"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j-cs"/>
                <a:sym typeface="+mn-ea"/>
              </a:defRPr>
            </a:lvl1pPr>
          </a:lstStyle>
          <a:p>
            <a:pPr lvl="0"/>
            <a:r>
              <a:rPr lang="zh-CN" altLang="en-US">
                <a:sym typeface="+mn-ea"/>
              </a:rPr>
              <a:t>单击此处编辑母版标题样式</a:t>
            </a:r>
            <a:endParaRPr>
              <a:sym typeface="+mn-ea"/>
            </a:endParaRPr>
          </a:p>
        </p:txBody>
      </p:sp>
      <p:sp>
        <p:nvSpPr>
          <p:cNvPr id="3" name="内容占位符 2"/>
          <p:cNvSpPr>
            <a:spLocks noGrp="1"/>
          </p:cNvSpPr>
          <p:nvPr>
            <p:ph sz="half" idx="1"/>
            <p:custDataLst>
              <p:tags r:id="rId3"/>
            </p:custDataLst>
          </p:nvPr>
        </p:nvSpPr>
        <p:spPr>
          <a:xfrm>
            <a:off x="669930" y="952508"/>
            <a:ext cx="5283242" cy="5388907"/>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5pPr>
          </a:lstStyle>
          <a:p>
            <a:pPr lvl="0"/>
            <a:r>
              <a:rPr lang="zh-CN" altLang="en-US">
                <a:sym typeface="+mn-ea"/>
              </a:rPr>
              <a:t>单击此处编辑母版文本样式</a:t>
            </a:r>
          </a:p>
          <a:p>
            <a:pPr lvl="1"/>
            <a:r>
              <a:rPr lang="zh-CN" altLang="en-US">
                <a:sym typeface="+mn-ea"/>
              </a:rPr>
              <a:t>二级</a:t>
            </a:r>
          </a:p>
          <a:p>
            <a:pPr lvl="2"/>
            <a:r>
              <a:rPr lang="zh-CN" altLang="en-US">
                <a:sym typeface="+mn-ea"/>
              </a:rPr>
              <a:t>三级</a:t>
            </a:r>
          </a:p>
          <a:p>
            <a:pPr lvl="3"/>
            <a:r>
              <a:rPr lang="zh-CN" altLang="en-US">
                <a:sym typeface="+mn-ea"/>
              </a:rPr>
              <a:t>四级</a:t>
            </a:r>
          </a:p>
          <a:p>
            <a:pPr lvl="4"/>
            <a:r>
              <a:rPr lang="zh-CN" altLang="en-US">
                <a:sym typeface="+mn-ea"/>
              </a:rPr>
              <a:t>五级</a:t>
            </a:r>
            <a:endParaRPr>
              <a:sym typeface="+mn-ea"/>
            </a:endParaRPr>
          </a:p>
        </p:txBody>
      </p:sp>
      <p:sp>
        <p:nvSpPr>
          <p:cNvPr id="4" name="内容占位符 3"/>
          <p:cNvSpPr>
            <a:spLocks noGrp="1"/>
          </p:cNvSpPr>
          <p:nvPr>
            <p:ph sz="half" idx="2"/>
            <p:custDataLst>
              <p:tags r:id="rId4"/>
            </p:custDataLst>
          </p:nvPr>
        </p:nvSpPr>
        <p:spPr>
          <a:xfrm>
            <a:off x="6238877" y="952508"/>
            <a:ext cx="5283242" cy="5388907"/>
          </a:xfrm>
        </p:spPr>
        <p:txBody>
          <a:bodyPr>
            <a:noAutofit/>
          </a:bodyPr>
          <a:lstStyle>
            <a:lvl1pPr>
              <a:defRPr sz="1600" baseline="0">
                <a:solidFill>
                  <a:schemeClr val="tx1">
                    <a:lumMod val="85000"/>
                    <a:lumOff val="15000"/>
                  </a:schemeClr>
                </a:solidFill>
                <a:latin typeface="Arial" panose="020B0604020202020204" pitchFamily="34" charset="0"/>
                <a:ea typeface="微软雅黑" panose="020B0503020204020204" charset="-122"/>
              </a:defRPr>
            </a:lvl1pPr>
            <a:lvl2pPr>
              <a:defRPr sz="1600" baseline="0">
                <a:solidFill>
                  <a:schemeClr val="tx1">
                    <a:lumMod val="85000"/>
                    <a:lumOff val="15000"/>
                  </a:schemeClr>
                </a:solidFill>
                <a:latin typeface="Arial" panose="020B0604020202020204" pitchFamily="34" charset="0"/>
                <a:ea typeface="微软雅黑" panose="020B0503020204020204" charset="-122"/>
              </a:defRPr>
            </a:lvl2pPr>
            <a:lvl3pPr>
              <a:defRPr sz="1600" baseline="0">
                <a:solidFill>
                  <a:schemeClr val="tx1">
                    <a:lumMod val="85000"/>
                    <a:lumOff val="15000"/>
                  </a:schemeClr>
                </a:solidFill>
                <a:latin typeface="Arial" panose="020B0604020202020204" pitchFamily="34" charset="0"/>
                <a:ea typeface="微软雅黑" panose="020B0503020204020204" charset="-122"/>
              </a:defRPr>
            </a:lvl3pPr>
            <a:lvl4pPr>
              <a:defRPr sz="1600" baseline="0">
                <a:solidFill>
                  <a:schemeClr val="tx1">
                    <a:lumMod val="85000"/>
                    <a:lumOff val="15000"/>
                  </a:schemeClr>
                </a:solidFill>
                <a:latin typeface="Arial" panose="020B0604020202020204" pitchFamily="34" charset="0"/>
                <a:ea typeface="微软雅黑" panose="020B0503020204020204" charset="-122"/>
              </a:defRPr>
            </a:lvl4pPr>
            <a:lvl5pPr>
              <a:defRPr sz="1600" baseline="0">
                <a:solidFill>
                  <a:schemeClr val="tx1">
                    <a:lumMod val="85000"/>
                    <a:lumOff val="15000"/>
                  </a:schemeClr>
                </a:solidFill>
                <a:latin typeface="Arial" panose="020B0604020202020204" pitchFamily="34" charset="0"/>
                <a:ea typeface="微软雅黑" panose="020B0503020204020204" charset="-122"/>
              </a:defRPr>
            </a:lvl5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zh-CN" altLang="en-US" dirty="0"/>
          </a:p>
        </p:txBody>
      </p:sp>
      <p:sp>
        <p:nvSpPr>
          <p:cNvPr id="5" name="日期占位符 4"/>
          <p:cNvSpPr>
            <a:spLocks noGrp="1"/>
          </p:cNvSpPr>
          <p:nvPr>
            <p:ph type="dt" sz="half" idx="10"/>
            <p:custDataLst>
              <p:tags r:id="rId5"/>
            </p:custDataLst>
          </p:nvPr>
        </p:nvSpPr>
        <p:spPr/>
        <p:txBody>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stStyle>
          <a:p>
            <a:fld id="{BFD6673A-C54B-436D-9614-F52AD9FFB120}" type="datetimeFigureOut">
              <a:rPr lang="zh-CN" altLang="en-US" smtClean="0"/>
              <a:t>2025/9/6</a:t>
            </a:fld>
            <a:endParaRPr lang="zh-CN" altLang="en-US"/>
          </a:p>
        </p:txBody>
      </p:sp>
      <p:sp>
        <p:nvSpPr>
          <p:cNvPr id="6" name="页脚占位符 5"/>
          <p:cNvSpPr>
            <a:spLocks noGrp="1"/>
          </p:cNvSpPr>
          <p:nvPr>
            <p:ph type="ftr" sz="quarter" idx="11"/>
            <p:custDataLst>
              <p:tags r:id="rId6"/>
            </p:custDataLst>
          </p:nvPr>
        </p:nvSpPr>
        <p:spPr/>
        <p:txBody>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stStyle>
          <a:p>
            <a:endParaRPr lang="zh-CN" altLang="en-US"/>
          </a:p>
        </p:txBody>
      </p:sp>
      <p:sp>
        <p:nvSpPr>
          <p:cNvPr id="7" name="灯片编号占位符 6"/>
          <p:cNvSpPr>
            <a:spLocks noGrp="1"/>
          </p:cNvSpPr>
          <p:nvPr>
            <p:ph type="sldNum" sz="quarter" idx="12"/>
            <p:custDataLst>
              <p:tags r:id="rId7"/>
            </p:custDataLst>
          </p:nvPr>
        </p:nvSpPr>
        <p:spPr/>
        <p:txBody>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stStyle>
          <a:p>
            <a:fld id="{BD1D4FE5-D0BF-42BE-8BFC-854BBEB52799}" type="slidenum">
              <a:rPr lang="zh-CN" altLang="en-US" smtClean="0"/>
              <a:t>‹#›</a:t>
            </a:fld>
            <a:endParaRPr lang="zh-CN" altLang="en-US"/>
          </a:p>
        </p:txBody>
      </p:sp>
    </p:spTree>
    <p:extLst>
      <p:ext uri="{BB962C8B-B14F-4D97-AF65-F5344CB8AC3E}">
        <p14:creationId xmlns:p14="http://schemas.microsoft.com/office/powerpoint/2010/main" val="350971855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grpSp>
        <p:nvGrpSpPr>
          <p:cNvPr id="10" name="组合 9"/>
          <p:cNvGrpSpPr/>
          <p:nvPr>
            <p:custDataLst>
              <p:tags r:id="rId1"/>
            </p:custDataLst>
          </p:nvPr>
        </p:nvGrpSpPr>
        <p:grpSpPr>
          <a:xfrm>
            <a:off x="294286" y="-27771"/>
            <a:ext cx="11755418" cy="6611091"/>
            <a:chOff x="294286" y="-27771"/>
            <a:chExt cx="11755418" cy="6611091"/>
          </a:xfrm>
        </p:grpSpPr>
        <p:grpSp>
          <p:nvGrpSpPr>
            <p:cNvPr id="11" name="组合 10"/>
            <p:cNvGrpSpPr/>
            <p:nvPr>
              <p:custDataLst>
                <p:tags r:id="rId10"/>
              </p:custDataLst>
            </p:nvPr>
          </p:nvGrpSpPr>
          <p:grpSpPr>
            <a:xfrm>
              <a:off x="11598965" y="6433146"/>
              <a:ext cx="450739" cy="150174"/>
              <a:chOff x="0" y="3623101"/>
              <a:chExt cx="1405715" cy="468548"/>
            </a:xfrm>
          </p:grpSpPr>
          <p:sp>
            <p:nvSpPr>
              <p:cNvPr id="13" name="菱形 12"/>
              <p:cNvSpPr/>
              <p:nvPr>
                <p:custDataLst>
                  <p:tags r:id="rId12"/>
                </p:custDataLst>
              </p:nvPr>
            </p:nvSpPr>
            <p:spPr>
              <a:xfrm>
                <a:off x="0" y="3633950"/>
                <a:ext cx="457699" cy="457699"/>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菱形 13"/>
              <p:cNvSpPr/>
              <p:nvPr>
                <p:custDataLst>
                  <p:tags r:id="rId13"/>
                </p:custDataLst>
              </p:nvPr>
            </p:nvSpPr>
            <p:spPr>
              <a:xfrm>
                <a:off x="474008" y="3623101"/>
                <a:ext cx="457699" cy="457699"/>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菱形 14"/>
              <p:cNvSpPr/>
              <p:nvPr>
                <p:custDataLst>
                  <p:tags r:id="rId14"/>
                </p:custDataLst>
              </p:nvPr>
            </p:nvSpPr>
            <p:spPr>
              <a:xfrm>
                <a:off x="948016" y="3623101"/>
                <a:ext cx="457699" cy="457699"/>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2" name="五边形 4"/>
            <p:cNvSpPr/>
            <p:nvPr>
              <p:custDataLst>
                <p:tags r:id="rId11"/>
              </p:custDataLst>
            </p:nvPr>
          </p:nvSpPr>
          <p:spPr>
            <a:xfrm rot="5400000">
              <a:off x="346791" y="-80276"/>
              <a:ext cx="438277" cy="543287"/>
            </a:xfrm>
            <a:prstGeom prst="homePlate">
              <a:avLst>
                <a:gd name="adj" fmla="val 35759"/>
              </a:avLst>
            </a:prstGeom>
            <a:solidFill>
              <a:schemeClr val="accent1"/>
            </a:solidFill>
            <a:ln>
              <a:noFill/>
            </a:ln>
            <a:effectLst>
              <a:outerShdw blurRad="63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
        <p:nvSpPr>
          <p:cNvPr id="2" name="标题 1"/>
          <p:cNvSpPr>
            <a:spLocks noGrp="1"/>
          </p:cNvSpPr>
          <p:nvPr>
            <p:ph type="title"/>
            <p:custDataLst>
              <p:tags r:id="rId2"/>
            </p:custDataLst>
          </p:nvPr>
        </p:nvSpPr>
        <p:spPr>
          <a:xfrm>
            <a:off x="669882"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Arial" panose="020B0604020202020204" pitchFamily="34" charset="0"/>
                <a:ea typeface="微软雅黑" panose="020B0503020204020204" charset="-122"/>
                <a:cs typeface="+mj-cs"/>
                <a:sym typeface="+mn-ea"/>
              </a:defRPr>
            </a:lvl1pPr>
          </a:lstStyle>
          <a:p>
            <a:pPr lvl="0"/>
            <a:r>
              <a:rPr lang="zh-CN" altLang="en-US">
                <a:sym typeface="+mn-ea"/>
              </a:rPr>
              <a:t>单击此处编辑母版标题样式</a:t>
            </a:r>
            <a:endParaRPr dirty="0">
              <a:sym typeface="+mn-ea"/>
            </a:endParaRPr>
          </a:p>
        </p:txBody>
      </p:sp>
      <p:sp>
        <p:nvSpPr>
          <p:cNvPr id="3" name="文本占位符 2"/>
          <p:cNvSpPr>
            <a:spLocks noGrp="1"/>
          </p:cNvSpPr>
          <p:nvPr>
            <p:ph type="body" idx="1" hasCustomPrompt="1"/>
            <p:custDataLst>
              <p:tags r:id="rId3"/>
            </p:custDataLst>
          </p:nvPr>
        </p:nvSpPr>
        <p:spPr>
          <a:xfrm>
            <a:off x="669930" y="952508"/>
            <a:ext cx="5283242" cy="381003"/>
          </a:xfrm>
        </p:spPr>
        <p:txBody>
          <a:bodyPr lIns="101600" tIns="38100" rIns="76200" bIns="38100" anchor="t" anchorCtr="0">
            <a:noAutofit/>
          </a:bodyPr>
          <a:lstStyle>
            <a:lvl1pPr marL="0" indent="0" eaLnBrk="1" fontAlgn="auto" latinLnBrk="0" hangingPunct="1">
              <a:lnSpc>
                <a:spcPct val="100000"/>
              </a:lnSpc>
              <a:spcAft>
                <a:spcPts val="0"/>
              </a:spcAft>
              <a:buNone/>
              <a:defRPr sz="2000" b="0" u="none" strike="noStrike" kern="1200" cap="none" spc="200" normalizeH="0" baseline="0">
                <a:solidFill>
                  <a:schemeClr val="tx1"/>
                </a:solidFill>
                <a:uFillTx/>
                <a:latin typeface="Arial" panose="020B0604020202020204" pitchFamily="34" charset="0"/>
                <a:ea typeface="微软雅黑" panose="020B0503020204020204"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p>
        </p:txBody>
      </p:sp>
      <p:sp>
        <p:nvSpPr>
          <p:cNvPr id="4" name="内容占位符 3"/>
          <p:cNvSpPr>
            <a:spLocks noGrp="1"/>
          </p:cNvSpPr>
          <p:nvPr>
            <p:ph sz="half" idx="2"/>
            <p:custDataLst>
              <p:tags r:id="rId4"/>
            </p:custDataLst>
          </p:nvPr>
        </p:nvSpPr>
        <p:spPr>
          <a:xfrm>
            <a:off x="669925" y="1406525"/>
            <a:ext cx="5283200" cy="4934752"/>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5pPr>
          </a:lstStyle>
          <a:p>
            <a:pPr lvl="0"/>
            <a:r>
              <a:rPr lang="zh-CN" altLang="en-US">
                <a:sym typeface="+mn-ea"/>
              </a:rPr>
              <a:t>单击此处编辑母版文本样式</a:t>
            </a:r>
          </a:p>
          <a:p>
            <a:pPr lvl="1"/>
            <a:r>
              <a:rPr lang="zh-CN" altLang="en-US">
                <a:sym typeface="+mn-ea"/>
              </a:rPr>
              <a:t>二级</a:t>
            </a:r>
          </a:p>
          <a:p>
            <a:pPr lvl="2"/>
            <a:r>
              <a:rPr lang="zh-CN" altLang="en-US">
                <a:sym typeface="+mn-ea"/>
              </a:rPr>
              <a:t>三级</a:t>
            </a:r>
          </a:p>
          <a:p>
            <a:pPr lvl="3"/>
            <a:r>
              <a:rPr lang="zh-CN" altLang="en-US">
                <a:sym typeface="+mn-ea"/>
              </a:rPr>
              <a:t>四级</a:t>
            </a:r>
          </a:p>
          <a:p>
            <a:pPr lvl="4"/>
            <a:r>
              <a:rPr lang="zh-CN" altLang="en-US">
                <a:sym typeface="+mn-ea"/>
              </a:rPr>
              <a:t>五级</a:t>
            </a:r>
            <a:endParaRPr dirty="0">
              <a:sym typeface="+mn-ea"/>
            </a:endParaRPr>
          </a:p>
        </p:txBody>
      </p:sp>
      <p:sp>
        <p:nvSpPr>
          <p:cNvPr id="5" name="文本占位符 4"/>
          <p:cNvSpPr>
            <a:spLocks noGrp="1"/>
          </p:cNvSpPr>
          <p:nvPr>
            <p:ph type="body" sz="quarter" idx="3" hasCustomPrompt="1"/>
            <p:custDataLst>
              <p:tags r:id="rId5"/>
            </p:custDataLst>
          </p:nvPr>
        </p:nvSpPr>
        <p:spPr>
          <a:xfrm>
            <a:off x="6235750" y="952508"/>
            <a:ext cx="5283242" cy="381003"/>
          </a:xfrm>
        </p:spPr>
        <p:txBody>
          <a:bodyPr vert="horz" lIns="101600" tIns="38100" rIns="76200" bIns="38100" rtlCol="0" anchor="t" anchorCtr="0">
            <a:no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2000" b="0" i="0" u="none" strike="noStrike" kern="1200" cap="none" spc="200" normalizeH="0" baseline="0" noProof="1" dirty="0">
                <a:solidFill>
                  <a:schemeClr val="tx1"/>
                </a:solidFill>
                <a:uFillTx/>
                <a:latin typeface="Arial" panose="020B0604020202020204" pitchFamily="34" charset="0"/>
                <a:ea typeface="微软雅黑" panose="020B0503020204020204" charset="-122"/>
                <a:cs typeface="+mn-cs"/>
                <a:sym typeface="+mn-e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a:sym typeface="+mn-ea"/>
              </a:rPr>
              <a:t>单击此处编辑文本</a:t>
            </a:r>
          </a:p>
        </p:txBody>
      </p:sp>
      <p:sp>
        <p:nvSpPr>
          <p:cNvPr id="6" name="内容占位符 5"/>
          <p:cNvSpPr>
            <a:spLocks noGrp="1"/>
          </p:cNvSpPr>
          <p:nvPr>
            <p:ph sz="quarter" idx="4"/>
            <p:custDataLst>
              <p:tags r:id="rId6"/>
            </p:custDataLst>
          </p:nvPr>
        </p:nvSpPr>
        <p:spPr>
          <a:xfrm>
            <a:off x="6235750" y="1406525"/>
            <a:ext cx="5283242" cy="4934752"/>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5pPr>
          </a:lstStyle>
          <a:p>
            <a:pPr lvl="0"/>
            <a:r>
              <a:rPr lang="zh-CN" altLang="en-US">
                <a:sym typeface="+mn-ea"/>
              </a:rPr>
              <a:t>单击此处编辑母版文本样式</a:t>
            </a:r>
          </a:p>
          <a:p>
            <a:pPr lvl="1"/>
            <a:r>
              <a:rPr lang="zh-CN" altLang="en-US">
                <a:sym typeface="+mn-ea"/>
              </a:rPr>
              <a:t>二级</a:t>
            </a:r>
          </a:p>
          <a:p>
            <a:pPr lvl="2"/>
            <a:r>
              <a:rPr lang="zh-CN" altLang="en-US">
                <a:sym typeface="+mn-ea"/>
              </a:rPr>
              <a:t>三级</a:t>
            </a:r>
          </a:p>
          <a:p>
            <a:pPr lvl="3"/>
            <a:r>
              <a:rPr lang="zh-CN" altLang="en-US">
                <a:sym typeface="+mn-ea"/>
              </a:rPr>
              <a:t>四级</a:t>
            </a:r>
          </a:p>
          <a:p>
            <a:pPr lvl="4"/>
            <a:r>
              <a:rPr lang="zh-CN" altLang="en-US">
                <a:sym typeface="+mn-ea"/>
              </a:rPr>
              <a:t>五级</a:t>
            </a:r>
            <a:endParaRPr dirty="0">
              <a:sym typeface="+mn-ea"/>
            </a:endParaRPr>
          </a:p>
        </p:txBody>
      </p:sp>
      <p:sp>
        <p:nvSpPr>
          <p:cNvPr id="7" name="日期占位符 6"/>
          <p:cNvSpPr>
            <a:spLocks noGrp="1"/>
          </p:cNvSpPr>
          <p:nvPr>
            <p:ph type="dt" sz="half" idx="10"/>
            <p:custDataLst>
              <p:tags r:id="rId7"/>
            </p:custDataLst>
          </p:nvPr>
        </p:nvSpPr>
        <p:spPr/>
        <p:txBody>
          <a:bodyPr/>
          <a:lstStyle>
            <a:lvl1pPr>
              <a:defRPr baseline="0">
                <a:latin typeface="Arial" panose="020B0604020202020204" pitchFamily="34" charset="0"/>
                <a:ea typeface="微软雅黑" panose="020B0503020204020204" charset="-122"/>
              </a:defRPr>
            </a:lvl1pPr>
          </a:lstStyle>
          <a:p>
            <a:fld id="{BFD6673A-C54B-436D-9614-F52AD9FFB120}" type="datetimeFigureOut">
              <a:rPr lang="zh-CN" altLang="en-US" smtClean="0"/>
              <a:t>2025/9/6</a:t>
            </a:fld>
            <a:endParaRPr lang="zh-CN" altLang="en-US"/>
          </a:p>
        </p:txBody>
      </p:sp>
      <p:sp>
        <p:nvSpPr>
          <p:cNvPr id="8" name="页脚占位符 7"/>
          <p:cNvSpPr>
            <a:spLocks noGrp="1"/>
          </p:cNvSpPr>
          <p:nvPr>
            <p:ph type="ftr" sz="quarter" idx="11"/>
            <p:custDataLst>
              <p:tags r:id="rId8"/>
            </p:custDataLst>
          </p:nvPr>
        </p:nvSpPr>
        <p:spPr/>
        <p:txBody>
          <a:bodyPr/>
          <a:lstStyle>
            <a:lvl1pPr>
              <a:defRPr baseline="0">
                <a:latin typeface="Arial" panose="020B0604020202020204" pitchFamily="34" charset="0"/>
                <a:ea typeface="微软雅黑" panose="020B0503020204020204" charset="-122"/>
              </a:defRPr>
            </a:lvl1pPr>
          </a:lstStyle>
          <a:p>
            <a:endParaRPr lang="zh-CN" altLang="en-US"/>
          </a:p>
        </p:txBody>
      </p:sp>
      <p:sp>
        <p:nvSpPr>
          <p:cNvPr id="9" name="灯片编号占位符 8"/>
          <p:cNvSpPr>
            <a:spLocks noGrp="1"/>
          </p:cNvSpPr>
          <p:nvPr>
            <p:ph type="sldNum" sz="quarter" idx="12"/>
            <p:custDataLst>
              <p:tags r:id="rId9"/>
            </p:custDataLst>
          </p:nvPr>
        </p:nvSpPr>
        <p:spPr/>
        <p:txBody>
          <a:bodyPr/>
          <a:lstStyle>
            <a:lvl1pPr>
              <a:defRPr baseline="0">
                <a:latin typeface="Arial" panose="020B0604020202020204" pitchFamily="34" charset="0"/>
                <a:ea typeface="微软雅黑" panose="020B0503020204020204" charset="-122"/>
              </a:defRPr>
            </a:lvl1pPr>
          </a:lstStyle>
          <a:p>
            <a:fld id="{BD1D4FE5-D0BF-42BE-8BFC-854BBEB52799}" type="slidenum">
              <a:rPr lang="zh-CN" altLang="en-US" smtClean="0"/>
              <a:t>‹#›</a:t>
            </a:fld>
            <a:endParaRPr lang="zh-CN" altLang="en-US"/>
          </a:p>
        </p:txBody>
      </p:sp>
    </p:spTree>
    <p:extLst>
      <p:ext uri="{BB962C8B-B14F-4D97-AF65-F5344CB8AC3E}">
        <p14:creationId xmlns:p14="http://schemas.microsoft.com/office/powerpoint/2010/main" val="10905469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grpSp>
        <p:nvGrpSpPr>
          <p:cNvPr id="17" name="组合 16"/>
          <p:cNvGrpSpPr/>
          <p:nvPr>
            <p:custDataLst>
              <p:tags r:id="rId1"/>
            </p:custDataLst>
          </p:nvPr>
        </p:nvGrpSpPr>
        <p:grpSpPr>
          <a:xfrm>
            <a:off x="-318" y="635"/>
            <a:ext cx="12192000" cy="6857365"/>
            <a:chOff x="-318" y="635"/>
            <a:chExt cx="12192000" cy="6857365"/>
          </a:xfrm>
        </p:grpSpPr>
        <p:grpSp>
          <p:nvGrpSpPr>
            <p:cNvPr id="16" name="组合 15"/>
            <p:cNvGrpSpPr/>
            <p:nvPr/>
          </p:nvGrpSpPr>
          <p:grpSpPr>
            <a:xfrm>
              <a:off x="-318" y="635"/>
              <a:ext cx="12192000" cy="6857365"/>
              <a:chOff x="-318" y="635"/>
              <a:chExt cx="12192000" cy="6857365"/>
            </a:xfrm>
          </p:grpSpPr>
          <p:grpSp>
            <p:nvGrpSpPr>
              <p:cNvPr id="8" name="组合 7"/>
              <p:cNvGrpSpPr/>
              <p:nvPr>
                <p:custDataLst>
                  <p:tags r:id="rId7"/>
                </p:custDataLst>
              </p:nvPr>
            </p:nvGrpSpPr>
            <p:grpSpPr>
              <a:xfrm>
                <a:off x="-318" y="635"/>
                <a:ext cx="12192000" cy="6857365"/>
                <a:chOff x="0" y="0"/>
                <a:chExt cx="19200" cy="10799"/>
              </a:xfrm>
            </p:grpSpPr>
            <p:sp>
              <p:nvSpPr>
                <p:cNvPr id="9" name="矩形 8"/>
                <p:cNvSpPr/>
                <p:nvPr>
                  <p:custDataLst>
                    <p:tags r:id="rId9"/>
                  </p:custDataLst>
                </p:nvPr>
              </p:nvSpPr>
              <p:spPr>
                <a:xfrm>
                  <a:off x="0" y="0"/>
                  <a:ext cx="19200" cy="43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custDataLst>
                    <p:tags r:id="rId10"/>
                  </p:custDataLst>
                </p:nvPr>
              </p:nvSpPr>
              <p:spPr>
                <a:xfrm>
                  <a:off x="0" y="9720"/>
                  <a:ext cx="19200" cy="107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菱形 10"/>
                <p:cNvSpPr/>
                <p:nvPr>
                  <p:custDataLst>
                    <p:tags r:id="rId11"/>
                  </p:custDataLst>
                </p:nvPr>
              </p:nvSpPr>
              <p:spPr>
                <a:xfrm flipH="1">
                  <a:off x="420" y="399"/>
                  <a:ext cx="474" cy="441"/>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2" name="组合 11"/>
                <p:cNvGrpSpPr/>
                <p:nvPr>
                  <p:custDataLst>
                    <p:tags r:id="rId12"/>
                  </p:custDataLst>
                </p:nvPr>
              </p:nvGrpSpPr>
              <p:grpSpPr>
                <a:xfrm>
                  <a:off x="16448" y="9574"/>
                  <a:ext cx="2074" cy="675"/>
                  <a:chOff x="0" y="3633950"/>
                  <a:chExt cx="1405715" cy="457699"/>
                </a:xfrm>
              </p:grpSpPr>
              <p:sp>
                <p:nvSpPr>
                  <p:cNvPr id="13" name="菱形 12"/>
                  <p:cNvSpPr/>
                  <p:nvPr>
                    <p:custDataLst>
                      <p:tags r:id="rId13"/>
                    </p:custDataLst>
                  </p:nvPr>
                </p:nvSpPr>
                <p:spPr>
                  <a:xfrm>
                    <a:off x="0" y="3633950"/>
                    <a:ext cx="457699" cy="457699"/>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菱形 13"/>
                  <p:cNvSpPr/>
                  <p:nvPr>
                    <p:custDataLst>
                      <p:tags r:id="rId14"/>
                    </p:custDataLst>
                  </p:nvPr>
                </p:nvSpPr>
                <p:spPr>
                  <a:xfrm>
                    <a:off x="474008" y="3633950"/>
                    <a:ext cx="457699" cy="457699"/>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菱形 14"/>
                  <p:cNvSpPr/>
                  <p:nvPr>
                    <p:custDataLst>
                      <p:tags r:id="rId15"/>
                    </p:custDataLst>
                  </p:nvPr>
                </p:nvSpPr>
                <p:spPr>
                  <a:xfrm>
                    <a:off x="948016" y="3633950"/>
                    <a:ext cx="457699" cy="457699"/>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6" name="圆角矩形 7"/>
              <p:cNvSpPr/>
              <p:nvPr>
                <p:custDataLst>
                  <p:tags r:id="rId8"/>
                </p:custDataLst>
              </p:nvPr>
            </p:nvSpPr>
            <p:spPr>
              <a:xfrm>
                <a:off x="193040" y="182880"/>
                <a:ext cx="11805285" cy="6491605"/>
              </a:xfrm>
              <a:prstGeom prst="roundRect">
                <a:avLst>
                  <a:gd name="adj" fmla="val 1724"/>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 name="五边形 6"/>
            <p:cNvSpPr/>
            <p:nvPr>
              <p:custDataLst>
                <p:tags r:id="rId6"/>
              </p:custDataLst>
            </p:nvPr>
          </p:nvSpPr>
          <p:spPr>
            <a:xfrm rot="16200000" flipV="1">
              <a:off x="5792470" y="5668645"/>
              <a:ext cx="607060" cy="1645920"/>
            </a:xfrm>
            <a:prstGeom prst="homePlate">
              <a:avLst>
                <a:gd name="adj" fmla="val 80230"/>
              </a:avLst>
            </a:prstGeom>
            <a:solidFill>
              <a:schemeClr val="accent1"/>
            </a:solidFill>
            <a:ln>
              <a:noFill/>
            </a:ln>
            <a:effectLst>
              <a:outerShdw blurRad="63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 name="标题 1"/>
          <p:cNvSpPr>
            <a:spLocks noGrp="1"/>
          </p:cNvSpPr>
          <p:nvPr>
            <p:ph type="title"/>
            <p:custDataLst>
              <p:tags r:id="rId2"/>
            </p:custDataLst>
          </p:nvPr>
        </p:nvSpPr>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微软雅黑" panose="020B0503020204020204" charset="-122"/>
                <a:ea typeface="微软雅黑" panose="020B0503020204020204" charset="-122"/>
                <a:cs typeface="+mj-cs"/>
                <a:sym typeface="+mn-ea"/>
              </a:defRPr>
            </a:lvl1pPr>
          </a:lstStyle>
          <a:p>
            <a:pPr lvl="0"/>
            <a:r>
              <a:rPr lang="zh-CN" altLang="en-US">
                <a:sym typeface="+mn-ea"/>
              </a:rPr>
              <a:t>单击此处编辑母版标题样式</a:t>
            </a:r>
            <a:endParaRPr>
              <a:sym typeface="+mn-ea"/>
            </a:endParaRPr>
          </a:p>
        </p:txBody>
      </p:sp>
      <p:sp>
        <p:nvSpPr>
          <p:cNvPr id="3" name="日期占位符 2"/>
          <p:cNvSpPr>
            <a:spLocks noGrp="1"/>
          </p:cNvSpPr>
          <p:nvPr>
            <p:ph type="dt" sz="half" idx="10"/>
            <p:custDataLst>
              <p:tags r:id="rId3"/>
            </p:custDataLst>
          </p:nvPr>
        </p:nvSpPr>
        <p:spPr/>
        <p:txBody>
          <a:bodyPr/>
          <a:lstStyle/>
          <a:p>
            <a:fld id="{BFD6673A-C54B-436D-9614-F52AD9FFB120}" type="datetimeFigureOut">
              <a:rPr lang="zh-CN" altLang="en-US" smtClean="0"/>
              <a:t>2025/9/6</a:t>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BD1D4FE5-D0BF-42BE-8BFC-854BBEB52799}" type="slidenum">
              <a:rPr lang="zh-CN" altLang="en-US" smtClean="0"/>
              <a:t>‹#›</a:t>
            </a:fld>
            <a:endParaRPr lang="zh-CN" altLang="en-US"/>
          </a:p>
        </p:txBody>
      </p:sp>
    </p:spTree>
    <p:extLst>
      <p:ext uri="{BB962C8B-B14F-4D97-AF65-F5344CB8AC3E}">
        <p14:creationId xmlns:p14="http://schemas.microsoft.com/office/powerpoint/2010/main" val="21618117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1"/>
            </p:custDataLst>
          </p:nvPr>
        </p:nvSpPr>
        <p:spPr/>
        <p:txBody>
          <a:bodyPr/>
          <a:lstStyle/>
          <a:p>
            <a:fld id="{BFD6673A-C54B-436D-9614-F52AD9FFB120}" type="datetimeFigureOut">
              <a:rPr lang="zh-CN" altLang="en-US" smtClean="0"/>
              <a:t>2025/9/6</a:t>
            </a:fld>
            <a:endParaRPr lang="zh-CN" altLang="en-US"/>
          </a:p>
        </p:txBody>
      </p:sp>
      <p:sp>
        <p:nvSpPr>
          <p:cNvPr id="3" name="页脚占位符 2"/>
          <p:cNvSpPr>
            <a:spLocks noGrp="1"/>
          </p:cNvSpPr>
          <p:nvPr>
            <p:ph type="ftr" sz="quarter" idx="11"/>
            <p:custDataLst>
              <p:tags r:id="rId2"/>
            </p:custDataLst>
          </p:nvPr>
        </p:nvSpPr>
        <p:spPr/>
        <p:txBody>
          <a:bodyPr/>
          <a:lstStyle/>
          <a:p>
            <a:endParaRPr lang="zh-CN" altLang="en-US"/>
          </a:p>
        </p:txBody>
      </p:sp>
      <p:sp>
        <p:nvSpPr>
          <p:cNvPr id="4" name="灯片编号占位符 3"/>
          <p:cNvSpPr>
            <a:spLocks noGrp="1"/>
          </p:cNvSpPr>
          <p:nvPr>
            <p:ph type="sldNum" sz="quarter" idx="12"/>
            <p:custDataLst>
              <p:tags r:id="rId3"/>
            </p:custDataLst>
          </p:nvPr>
        </p:nvSpPr>
        <p:spPr/>
        <p:txBody>
          <a:bodyPr/>
          <a:lstStyle/>
          <a:p>
            <a:fld id="{BD1D4FE5-D0BF-42BE-8BFC-854BBEB52799}" type="slidenum">
              <a:rPr lang="zh-CN" altLang="en-US" smtClean="0"/>
              <a:t>‹#›</a:t>
            </a:fld>
            <a:endParaRPr lang="zh-CN" altLang="en-US"/>
          </a:p>
        </p:txBody>
      </p:sp>
    </p:spTree>
    <p:extLst>
      <p:ext uri="{BB962C8B-B14F-4D97-AF65-F5344CB8AC3E}">
        <p14:creationId xmlns:p14="http://schemas.microsoft.com/office/powerpoint/2010/main" val="30452154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图片与标题">
    <p:spTree>
      <p:nvGrpSpPr>
        <p:cNvPr id="1" name=""/>
        <p:cNvGrpSpPr/>
        <p:nvPr/>
      </p:nvGrpSpPr>
      <p:grpSpPr>
        <a:xfrm>
          <a:off x="0" y="0"/>
          <a:ext cx="0" cy="0"/>
          <a:chOff x="0" y="0"/>
          <a:chExt cx="0" cy="0"/>
        </a:xfrm>
      </p:grpSpPr>
      <p:grpSp>
        <p:nvGrpSpPr>
          <p:cNvPr id="8" name="组合 7"/>
          <p:cNvGrpSpPr/>
          <p:nvPr>
            <p:custDataLst>
              <p:tags r:id="rId1"/>
            </p:custDataLst>
          </p:nvPr>
        </p:nvGrpSpPr>
        <p:grpSpPr>
          <a:xfrm>
            <a:off x="294286" y="-27771"/>
            <a:ext cx="11755418" cy="6611091"/>
            <a:chOff x="294286" y="-27771"/>
            <a:chExt cx="11755418" cy="6611091"/>
          </a:xfrm>
        </p:grpSpPr>
        <p:grpSp>
          <p:nvGrpSpPr>
            <p:cNvPr id="9" name="组合 8"/>
            <p:cNvGrpSpPr/>
            <p:nvPr>
              <p:custDataLst>
                <p:tags r:id="rId8"/>
              </p:custDataLst>
            </p:nvPr>
          </p:nvGrpSpPr>
          <p:grpSpPr>
            <a:xfrm>
              <a:off x="11598965" y="6433146"/>
              <a:ext cx="450739" cy="150174"/>
              <a:chOff x="0" y="3623101"/>
              <a:chExt cx="1405715" cy="468548"/>
            </a:xfrm>
          </p:grpSpPr>
          <p:sp>
            <p:nvSpPr>
              <p:cNvPr id="11" name="菱形 10"/>
              <p:cNvSpPr/>
              <p:nvPr>
                <p:custDataLst>
                  <p:tags r:id="rId10"/>
                </p:custDataLst>
              </p:nvPr>
            </p:nvSpPr>
            <p:spPr>
              <a:xfrm>
                <a:off x="0" y="3633950"/>
                <a:ext cx="457699" cy="457699"/>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菱形 11"/>
              <p:cNvSpPr/>
              <p:nvPr>
                <p:custDataLst>
                  <p:tags r:id="rId11"/>
                </p:custDataLst>
              </p:nvPr>
            </p:nvSpPr>
            <p:spPr>
              <a:xfrm>
                <a:off x="474008" y="3623101"/>
                <a:ext cx="457699" cy="457699"/>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菱形 12"/>
              <p:cNvSpPr/>
              <p:nvPr>
                <p:custDataLst>
                  <p:tags r:id="rId12"/>
                </p:custDataLst>
              </p:nvPr>
            </p:nvSpPr>
            <p:spPr>
              <a:xfrm>
                <a:off x="948016" y="3623101"/>
                <a:ext cx="457699" cy="457699"/>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0" name="五边形 4"/>
            <p:cNvSpPr/>
            <p:nvPr>
              <p:custDataLst>
                <p:tags r:id="rId9"/>
              </p:custDataLst>
            </p:nvPr>
          </p:nvSpPr>
          <p:spPr>
            <a:xfrm rot="5400000">
              <a:off x="346791" y="-80276"/>
              <a:ext cx="438277" cy="543287"/>
            </a:xfrm>
            <a:prstGeom prst="homePlate">
              <a:avLst>
                <a:gd name="adj" fmla="val 35759"/>
              </a:avLst>
            </a:prstGeom>
            <a:solidFill>
              <a:schemeClr val="accent1"/>
            </a:solidFill>
            <a:ln>
              <a:noFill/>
            </a:ln>
            <a:effectLst>
              <a:outerShdw blurRad="63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
        <p:nvSpPr>
          <p:cNvPr id="2" name="标题 1"/>
          <p:cNvSpPr>
            <a:spLocks noGrp="1"/>
          </p:cNvSpPr>
          <p:nvPr>
            <p:ph type="title"/>
            <p:custDataLst>
              <p:tags r:id="rId2"/>
            </p:custDataLst>
          </p:nvPr>
        </p:nvSpPr>
        <p:spPr>
          <a:xfrm>
            <a:off x="669930"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j-cs"/>
                <a:sym typeface="+mn-ea"/>
              </a:defRPr>
            </a:lvl1pPr>
          </a:lstStyle>
          <a:p>
            <a:pPr lvl="0"/>
            <a:r>
              <a:rPr lang="zh-CN" altLang="en-US">
                <a:sym typeface="+mn-ea"/>
              </a:rPr>
              <a:t>单击此处编辑母版标题样式</a:t>
            </a:r>
            <a:endParaRPr dirty="0">
              <a:sym typeface="+mn-ea"/>
            </a:endParaRPr>
          </a:p>
        </p:txBody>
      </p:sp>
      <p:sp>
        <p:nvSpPr>
          <p:cNvPr id="3" name="图片占位符 2"/>
          <p:cNvSpPr>
            <a:spLocks noGrp="1"/>
          </p:cNvSpPr>
          <p:nvPr>
            <p:ph type="pic" idx="1"/>
            <p:custDataLst>
              <p:tags r:id="rId3"/>
            </p:custDataLst>
          </p:nvPr>
        </p:nvSpPr>
        <p:spPr>
          <a:xfrm>
            <a:off x="669930" y="952508"/>
            <a:ext cx="5283242" cy="5388907"/>
          </a:xfrm>
        </p:spPr>
        <p:txBody>
          <a:bodyPr vert="horz" lIns="101600" tIns="0" rIns="82550" bIns="0" rtlCol="0">
            <a:noAutofit/>
          </a:bodyPr>
          <a:lstStyle>
            <a:lvl1pPr marL="0" marR="0" lvl="0" indent="0" algn="l" defTabSz="914400" rtl="0" eaLnBrk="1" fontAlgn="auto" latinLnBrk="0" hangingPunct="1">
              <a:lnSpc>
                <a:spcPct val="130000"/>
              </a:lnSpc>
              <a:spcBef>
                <a:spcPts val="0"/>
              </a:spcBef>
              <a:spcAft>
                <a:spcPts val="1000"/>
              </a:spcAft>
              <a:buFont typeface="Arial" panose="020B0604020202020204" pitchFamily="34" charset="0"/>
              <a:buNone/>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5pPr>
          </a:lstStyle>
          <a:p>
            <a:pPr lvl="0"/>
            <a:r>
              <a:rPr lang="zh-CN" altLang="en-US">
                <a:sym typeface="+mn-ea"/>
              </a:rPr>
              <a:t>单击图标添加图片</a:t>
            </a:r>
            <a:endParaRPr dirty="0">
              <a:sym typeface="+mn-ea"/>
            </a:endParaRPr>
          </a:p>
        </p:txBody>
      </p:sp>
      <p:sp>
        <p:nvSpPr>
          <p:cNvPr id="4" name="文本占位符 3"/>
          <p:cNvSpPr>
            <a:spLocks noGrp="1"/>
          </p:cNvSpPr>
          <p:nvPr>
            <p:ph type="body" sz="half" idx="2"/>
            <p:custDataLst>
              <p:tags r:id="rId4"/>
            </p:custDataLst>
          </p:nvPr>
        </p:nvSpPr>
        <p:spPr>
          <a:xfrm>
            <a:off x="6238925" y="952508"/>
            <a:ext cx="5283242" cy="5388907"/>
          </a:xfrm>
        </p:spPr>
        <p:txBody>
          <a:bodyPr vert="horz" lIns="101600" tIns="0" rIns="82550" bIns="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1pPr>
          </a:lstStyle>
          <a:p>
            <a:pPr lvl="0"/>
            <a:r>
              <a:rPr lang="zh-CN" altLang="en-US">
                <a:sym typeface="+mn-ea"/>
              </a:rPr>
              <a:t>单击此处编辑母版文本样式</a:t>
            </a:r>
          </a:p>
        </p:txBody>
      </p:sp>
      <p:sp>
        <p:nvSpPr>
          <p:cNvPr id="5" name="日期占位符 4"/>
          <p:cNvSpPr>
            <a:spLocks noGrp="1"/>
          </p:cNvSpPr>
          <p:nvPr>
            <p:ph type="dt" sz="half" idx="10"/>
            <p:custDataLst>
              <p:tags r:id="rId5"/>
            </p:custDataLst>
          </p:nvPr>
        </p:nvSpPr>
        <p:spPr/>
        <p:txBody>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stStyle>
          <a:p>
            <a:fld id="{BFD6673A-C54B-436D-9614-F52AD9FFB120}" type="datetimeFigureOut">
              <a:rPr lang="zh-CN" altLang="en-US" smtClean="0"/>
              <a:t>2025/9/6</a:t>
            </a:fld>
            <a:endParaRPr lang="zh-CN" altLang="en-US"/>
          </a:p>
        </p:txBody>
      </p:sp>
      <p:sp>
        <p:nvSpPr>
          <p:cNvPr id="6" name="页脚占位符 5"/>
          <p:cNvSpPr>
            <a:spLocks noGrp="1"/>
          </p:cNvSpPr>
          <p:nvPr>
            <p:ph type="ftr" sz="quarter" idx="11"/>
            <p:custDataLst>
              <p:tags r:id="rId6"/>
            </p:custDataLst>
          </p:nvPr>
        </p:nvSpPr>
        <p:spPr/>
        <p:txBody>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stStyle>
          <a:p>
            <a:endParaRPr lang="zh-CN" altLang="en-US"/>
          </a:p>
        </p:txBody>
      </p:sp>
      <p:sp>
        <p:nvSpPr>
          <p:cNvPr id="7" name="灯片编号占位符 6"/>
          <p:cNvSpPr>
            <a:spLocks noGrp="1"/>
          </p:cNvSpPr>
          <p:nvPr>
            <p:ph type="sldNum" sz="quarter" idx="12"/>
            <p:custDataLst>
              <p:tags r:id="rId7"/>
            </p:custDataLst>
          </p:nvPr>
        </p:nvSpPr>
        <p:spPr/>
        <p:txBody>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stStyle>
          <a:p>
            <a:fld id="{BD1D4FE5-D0BF-42BE-8BFC-854BBEB52799}" type="slidenum">
              <a:rPr lang="zh-CN" altLang="en-US" smtClean="0"/>
              <a:t>‹#›</a:t>
            </a:fld>
            <a:endParaRPr lang="zh-CN" altLang="en-US"/>
          </a:p>
        </p:txBody>
      </p:sp>
    </p:spTree>
    <p:extLst>
      <p:ext uri="{BB962C8B-B14F-4D97-AF65-F5344CB8AC3E}">
        <p14:creationId xmlns:p14="http://schemas.microsoft.com/office/powerpoint/2010/main" val="360083412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grpSp>
        <p:nvGrpSpPr>
          <p:cNvPr id="7" name="组合 6"/>
          <p:cNvGrpSpPr/>
          <p:nvPr>
            <p:custDataLst>
              <p:tags r:id="rId1"/>
            </p:custDataLst>
          </p:nvPr>
        </p:nvGrpSpPr>
        <p:grpSpPr>
          <a:xfrm>
            <a:off x="257176" y="284361"/>
            <a:ext cx="11842224" cy="6446131"/>
            <a:chOff x="257176" y="284361"/>
            <a:chExt cx="11842224" cy="6446131"/>
          </a:xfrm>
        </p:grpSpPr>
        <p:sp>
          <p:nvSpPr>
            <p:cNvPr id="8" name="矩形 7"/>
            <p:cNvSpPr/>
            <p:nvPr>
              <p:custDataLst>
                <p:tags r:id="rId7"/>
              </p:custDataLst>
            </p:nvPr>
          </p:nvSpPr>
          <p:spPr>
            <a:xfrm>
              <a:off x="257176" y="285907"/>
              <a:ext cx="11677650" cy="6295867"/>
            </a:xfrm>
            <a:prstGeom prst="rect">
              <a:avLst/>
            </a:prstGeom>
            <a:solidFill>
              <a:schemeClr val="bg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endParaRPr lang="en-US" altLang="zh-CN" dirty="0">
                <a:sym typeface="+mn-ea"/>
              </a:endParaRPr>
            </a:p>
          </p:txBody>
        </p:sp>
        <p:grpSp>
          <p:nvGrpSpPr>
            <p:cNvPr id="9" name="组合 8"/>
            <p:cNvGrpSpPr/>
            <p:nvPr>
              <p:custDataLst>
                <p:tags r:id="rId8"/>
              </p:custDataLst>
            </p:nvPr>
          </p:nvGrpSpPr>
          <p:grpSpPr>
            <a:xfrm>
              <a:off x="11148545" y="6413693"/>
              <a:ext cx="950855" cy="316799"/>
              <a:chOff x="0" y="3623101"/>
              <a:chExt cx="1405715" cy="468548"/>
            </a:xfrm>
          </p:grpSpPr>
          <p:sp>
            <p:nvSpPr>
              <p:cNvPr id="11" name="菱形 10"/>
              <p:cNvSpPr/>
              <p:nvPr>
                <p:custDataLst>
                  <p:tags r:id="rId10"/>
                </p:custDataLst>
              </p:nvPr>
            </p:nvSpPr>
            <p:spPr>
              <a:xfrm>
                <a:off x="0" y="3633950"/>
                <a:ext cx="457699" cy="457699"/>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菱形 11"/>
              <p:cNvSpPr/>
              <p:nvPr>
                <p:custDataLst>
                  <p:tags r:id="rId11"/>
                </p:custDataLst>
              </p:nvPr>
            </p:nvSpPr>
            <p:spPr>
              <a:xfrm>
                <a:off x="474008" y="3623101"/>
                <a:ext cx="457699" cy="457699"/>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菱形 12"/>
              <p:cNvSpPr/>
              <p:nvPr>
                <p:custDataLst>
                  <p:tags r:id="rId12"/>
                </p:custDataLst>
              </p:nvPr>
            </p:nvSpPr>
            <p:spPr>
              <a:xfrm>
                <a:off x="948016" y="3623101"/>
                <a:ext cx="457699" cy="457699"/>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0" name="五边形 4"/>
            <p:cNvSpPr/>
            <p:nvPr>
              <p:custDataLst>
                <p:tags r:id="rId9"/>
              </p:custDataLst>
            </p:nvPr>
          </p:nvSpPr>
          <p:spPr>
            <a:xfrm rot="5400000">
              <a:off x="660603" y="231856"/>
              <a:ext cx="438277" cy="543287"/>
            </a:xfrm>
            <a:prstGeom prst="homePlate">
              <a:avLst>
                <a:gd name="adj" fmla="val 35759"/>
              </a:avLst>
            </a:prstGeom>
            <a:solidFill>
              <a:schemeClr val="accent1"/>
            </a:solidFill>
            <a:ln>
              <a:noFill/>
            </a:ln>
            <a:effectLst>
              <a:outerShdw blurRad="63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
        <p:nvSpPr>
          <p:cNvPr id="2" name="竖排标题 1"/>
          <p:cNvSpPr>
            <a:spLocks noGrp="1"/>
          </p:cNvSpPr>
          <p:nvPr>
            <p:ph type="title" orient="vert"/>
            <p:custDataLst>
              <p:tags r:id="rId2"/>
            </p:custDataLst>
          </p:nvPr>
        </p:nvSpPr>
        <p:spPr>
          <a:xfrm>
            <a:off x="10571135" y="952508"/>
            <a:ext cx="950984" cy="5388907"/>
          </a:xfrm>
        </p:spPr>
        <p:txBody>
          <a:bodyPr vert="eaVert" lIns="101600" tIns="38100" rIns="76200" bIns="38100" rtlCol="0" anchor="ctr" anchorCtr="0">
            <a:noAutofit/>
          </a:bodyPr>
          <a:lstStyle>
            <a:lvl1pPr marL="0" marR="0" lvl="0" algn="l" defTabSz="914400" rtl="0" eaLnBrk="1" fontAlgn="auto" latinLnBrk="0" hangingPunct="1">
              <a:lnSpc>
                <a:spcPct val="100000"/>
              </a:lnSpc>
              <a:spcAft>
                <a:spcPts val="0"/>
              </a:spcAft>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j-cs"/>
                <a:sym typeface="+mn-ea"/>
              </a:defRPr>
            </a:lvl1pPr>
          </a:lstStyle>
          <a:p>
            <a:pPr lvl="0"/>
            <a:r>
              <a:rPr lang="zh-CN" altLang="en-US">
                <a:sym typeface="+mn-ea"/>
              </a:rPr>
              <a:t>单击此处编辑母版标题样式</a:t>
            </a:r>
            <a:endParaRPr>
              <a:sym typeface="+mn-ea"/>
            </a:endParaRPr>
          </a:p>
        </p:txBody>
      </p:sp>
      <p:sp>
        <p:nvSpPr>
          <p:cNvPr id="3" name="竖排文字占位符 2"/>
          <p:cNvSpPr>
            <a:spLocks noGrp="1"/>
          </p:cNvSpPr>
          <p:nvPr>
            <p:ph type="body" orient="vert" idx="1"/>
            <p:custDataLst>
              <p:tags r:id="rId3"/>
            </p:custDataLst>
          </p:nvPr>
        </p:nvSpPr>
        <p:spPr>
          <a:xfrm>
            <a:off x="669925" y="952500"/>
            <a:ext cx="9828101" cy="5388907"/>
          </a:xfrm>
        </p:spPr>
        <p:txBody>
          <a:bodyPr vert="eaVert"/>
          <a:lstStyle>
            <a:lvl1pPr indent="0" eaLnBrk="1" fontAlgn="auto" latinLnBrk="0" hangingPunct="1">
              <a:defRPr baseline="0">
                <a:solidFill>
                  <a:schemeClr val="tx1">
                    <a:lumMod val="85000"/>
                    <a:lumOff val="15000"/>
                  </a:schemeClr>
                </a:solidFill>
                <a:latin typeface="Arial" panose="020B0604020202020204" pitchFamily="34" charset="0"/>
                <a:ea typeface="微软雅黑" panose="020B0503020204020204" charset="-122"/>
              </a:defRPr>
            </a:lvl1pPr>
            <a:lvl2pPr indent="0" eaLnBrk="1" fontAlgn="auto" latinLnBrk="0" hangingPunct="1">
              <a:defRPr baseline="0">
                <a:solidFill>
                  <a:schemeClr val="tx1">
                    <a:lumMod val="85000"/>
                    <a:lumOff val="15000"/>
                  </a:schemeClr>
                </a:solidFill>
                <a:latin typeface="Arial" panose="020B0604020202020204" pitchFamily="34" charset="0"/>
                <a:ea typeface="微软雅黑" panose="020B0503020204020204" charset="-122"/>
              </a:defRPr>
            </a:lvl2pPr>
            <a:lvl3pPr indent="0" eaLnBrk="1" fontAlgn="auto" latinLnBrk="0" hangingPunct="1">
              <a:defRPr baseline="0">
                <a:solidFill>
                  <a:schemeClr val="tx1">
                    <a:lumMod val="85000"/>
                    <a:lumOff val="15000"/>
                  </a:schemeClr>
                </a:solidFill>
                <a:latin typeface="Arial" panose="020B0604020202020204" pitchFamily="34" charset="0"/>
                <a:ea typeface="微软雅黑" panose="020B0503020204020204" charset="-122"/>
              </a:defRPr>
            </a:lvl3pPr>
            <a:lvl4pPr indent="0" eaLnBrk="1" fontAlgn="auto" latinLnBrk="0" hangingPunct="1">
              <a:defRPr baseline="0">
                <a:solidFill>
                  <a:schemeClr val="tx1">
                    <a:lumMod val="85000"/>
                    <a:lumOff val="15000"/>
                  </a:schemeClr>
                </a:solidFill>
                <a:latin typeface="Arial" panose="020B0604020202020204" pitchFamily="34" charset="0"/>
                <a:ea typeface="微软雅黑" panose="020B0503020204020204" charset="-122"/>
              </a:defRPr>
            </a:lvl4pPr>
            <a:lvl5pPr indent="0" eaLnBrk="1" fontAlgn="auto" latinLnBrk="0" hangingPunct="1">
              <a:defRPr baseline="0">
                <a:solidFill>
                  <a:schemeClr val="tx1">
                    <a:lumMod val="85000"/>
                    <a:lumOff val="15000"/>
                  </a:schemeClr>
                </a:solidFill>
                <a:latin typeface="Arial" panose="020B0604020202020204" pitchFamily="34" charset="0"/>
                <a:ea typeface="微软雅黑" panose="020B0503020204020204" charset="-122"/>
              </a:defRPr>
            </a:lvl5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zh-CN" altLang="en-US" dirty="0"/>
          </a:p>
        </p:txBody>
      </p:sp>
      <p:sp>
        <p:nvSpPr>
          <p:cNvPr id="4" name="日期占位符 3"/>
          <p:cNvSpPr>
            <a:spLocks noGrp="1"/>
          </p:cNvSpPr>
          <p:nvPr>
            <p:ph type="dt" sz="half" idx="10"/>
            <p:custDataLst>
              <p:tags r:id="rId4"/>
            </p:custDataLst>
          </p:nvPr>
        </p:nvSpPr>
        <p:spPr/>
        <p:txBody>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stStyle>
          <a:p>
            <a:fld id="{BFD6673A-C54B-436D-9614-F52AD9FFB120}" type="datetimeFigureOut">
              <a:rPr lang="zh-CN" altLang="en-US" smtClean="0"/>
              <a:t>2025/9/6</a:t>
            </a:fld>
            <a:endParaRPr lang="zh-CN" altLang="en-US"/>
          </a:p>
        </p:txBody>
      </p:sp>
      <p:sp>
        <p:nvSpPr>
          <p:cNvPr id="5" name="页脚占位符 4"/>
          <p:cNvSpPr>
            <a:spLocks noGrp="1"/>
          </p:cNvSpPr>
          <p:nvPr>
            <p:ph type="ftr" sz="quarter" idx="11"/>
            <p:custDataLst>
              <p:tags r:id="rId5"/>
            </p:custDataLst>
          </p:nvPr>
        </p:nvSpPr>
        <p:spPr/>
        <p:txBody>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stStyle>
          <a:p>
            <a:endParaRPr lang="zh-CN" altLang="en-US"/>
          </a:p>
        </p:txBody>
      </p:sp>
      <p:sp>
        <p:nvSpPr>
          <p:cNvPr id="6" name="灯片编号占位符 5"/>
          <p:cNvSpPr>
            <a:spLocks noGrp="1"/>
          </p:cNvSpPr>
          <p:nvPr>
            <p:ph type="sldNum" sz="quarter" idx="12"/>
            <p:custDataLst>
              <p:tags r:id="rId6"/>
            </p:custDataLst>
          </p:nvPr>
        </p:nvSpPr>
        <p:spPr/>
        <p:txBody>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stStyle>
          <a:p>
            <a:fld id="{BD1D4FE5-D0BF-42BE-8BFC-854BBEB52799}" type="slidenum">
              <a:rPr lang="zh-CN" altLang="en-US" smtClean="0"/>
              <a:t>‹#›</a:t>
            </a:fld>
            <a:endParaRPr lang="zh-CN" altLang="en-US"/>
          </a:p>
        </p:txBody>
      </p:sp>
    </p:spTree>
    <p:extLst>
      <p:ext uri="{BB962C8B-B14F-4D97-AF65-F5344CB8AC3E}">
        <p14:creationId xmlns:p14="http://schemas.microsoft.com/office/powerpoint/2010/main" val="392644316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tags" Target="../tags/tag5.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ags" Target="../tags/tag4.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tags" Target="../tags/tag3.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ags" Target="../tags/tag2.xml"/><Relationship Id="rId28" Type="http://schemas.openxmlformats.org/officeDocument/2006/relationships/image" Target="../media/image1.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ags" Target="../tags/tag1.xml"/><Relationship Id="rId27" Type="http://schemas.openxmlformats.org/officeDocument/2006/relationships/tags" Target="../tags/tag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28"/>
          <a:srcRect/>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22"/>
            </p:custDataLst>
          </p:nvPr>
        </p:nvSpPr>
        <p:spPr>
          <a:xfrm>
            <a:off x="669882" y="443230"/>
            <a:ext cx="10852237" cy="441964"/>
          </a:xfrm>
          <a:prstGeom prst="rect">
            <a:avLst/>
          </a:prstGeom>
        </p:spPr>
        <p:txBody>
          <a:bodyPr vert="horz" lIns="101600" tIns="38100" rIns="76200" bIns="38100" rtlCol="0" anchor="t" anchorCtr="0">
            <a:noAutofit/>
          </a:bodyPr>
          <a:lstStyle/>
          <a:p>
            <a:r>
              <a:rPr lang="zh-CN" altLang="en-US" dirty="0"/>
              <a:t>单击此处编辑母版标题样式</a:t>
            </a:r>
          </a:p>
        </p:txBody>
      </p:sp>
      <p:sp>
        <p:nvSpPr>
          <p:cNvPr id="3" name="文本占位符 2"/>
          <p:cNvSpPr>
            <a:spLocks noGrp="1"/>
          </p:cNvSpPr>
          <p:nvPr>
            <p:ph type="body" idx="1"/>
            <p:custDataLst>
              <p:tags r:id="rId23"/>
            </p:custDataLst>
          </p:nvPr>
        </p:nvSpPr>
        <p:spPr>
          <a:xfrm>
            <a:off x="669882" y="952508"/>
            <a:ext cx="10852237" cy="5388907"/>
          </a:xfrm>
          <a:prstGeom prst="rect">
            <a:avLst/>
          </a:prstGeom>
        </p:spPr>
        <p:txBody>
          <a:bodyPr vert="horz" lIns="101600" tIns="0" rIns="82550" bIns="0" rtlCol="0">
            <a:normAutofit/>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2"/>
            <p:custDataLst>
              <p:tags r:id="rId24"/>
            </p:custDataLst>
          </p:nvPr>
        </p:nvSpPr>
        <p:spPr>
          <a:xfrm>
            <a:off x="879742" y="6349833"/>
            <a:ext cx="2700000" cy="316800"/>
          </a:xfrm>
          <a:prstGeom prst="rect">
            <a:avLst/>
          </a:prstGeom>
        </p:spPr>
        <p:txBody>
          <a:bodyPr vert="horz" lIns="91440" tIns="45720" rIns="91440" bIns="45720" rtlCol="0" anchor="ctr">
            <a:normAutofit/>
          </a:bodyPr>
          <a:lstStyle>
            <a:lvl1pPr algn="l">
              <a:defRPr sz="1200">
                <a:solidFill>
                  <a:schemeClr val="tx1">
                    <a:tint val="75000"/>
                  </a:schemeClr>
                </a:solidFill>
              </a:defRPr>
            </a:lvl1pPr>
          </a:lstStyle>
          <a:p>
            <a:fld id="{BFD6673A-C54B-436D-9614-F52AD9FFB120}" type="datetimeFigureOut">
              <a:rPr lang="zh-CN" altLang="en-US" smtClean="0"/>
              <a:t>2025/9/6</a:t>
            </a:fld>
            <a:endParaRPr lang="zh-CN" altLang="en-US"/>
          </a:p>
        </p:txBody>
      </p:sp>
      <p:sp>
        <p:nvSpPr>
          <p:cNvPr id="5" name="页脚占位符 4"/>
          <p:cNvSpPr>
            <a:spLocks noGrp="1"/>
          </p:cNvSpPr>
          <p:nvPr>
            <p:ph type="ftr" sz="quarter" idx="3"/>
            <p:custDataLst>
              <p:tags r:id="rId25"/>
            </p:custDataLst>
          </p:nvPr>
        </p:nvSpPr>
        <p:spPr>
          <a:xfrm>
            <a:off x="4116000" y="6349833"/>
            <a:ext cx="3960000" cy="316800"/>
          </a:xfrm>
          <a:prstGeom prst="rect">
            <a:avLst/>
          </a:prstGeom>
        </p:spPr>
        <p:txBody>
          <a:bodyPr vert="horz" lIns="91440" tIns="45720" rIns="91440" bIns="45720" rtlCol="0" anchor="ctr">
            <a:normAutofit/>
          </a:bodyP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custDataLst>
              <p:tags r:id="rId26"/>
            </p:custDataLst>
          </p:nvPr>
        </p:nvSpPr>
        <p:spPr>
          <a:xfrm>
            <a:off x="8610600" y="6349833"/>
            <a:ext cx="2700000" cy="316800"/>
          </a:xfrm>
          <a:prstGeom prst="rect">
            <a:avLst/>
          </a:prstGeom>
        </p:spPr>
        <p:txBody>
          <a:bodyPr vert="horz" lIns="91440" tIns="45720" rIns="91440" bIns="45720" rtlCol="0" anchor="ctr">
            <a:normAutofit/>
          </a:bodyPr>
          <a:lstStyle>
            <a:lvl1pPr algn="r">
              <a:defRPr sz="1200">
                <a:solidFill>
                  <a:schemeClr val="tx1">
                    <a:tint val="75000"/>
                  </a:schemeClr>
                </a:solidFill>
              </a:defRPr>
            </a:lvl1pPr>
          </a:lstStyle>
          <a:p>
            <a:fld id="{BD1D4FE5-D0BF-42BE-8BFC-854BBEB52799}" type="slidenum">
              <a:rPr lang="zh-CN" altLang="en-US" smtClean="0"/>
              <a:t>‹#›</a:t>
            </a:fld>
            <a:endParaRPr lang="zh-CN" altLang="en-US"/>
          </a:p>
        </p:txBody>
      </p:sp>
      <p:sp>
        <p:nvSpPr>
          <p:cNvPr id="7" name="KSO_TEMPLATE" hidden="1"/>
          <p:cNvSpPr/>
          <p:nvPr>
            <p:custDataLst>
              <p:tags r:id="rId27"/>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749467377"/>
      </p:ext>
    </p:extLst>
  </p:cSld>
  <p:clrMap bg1="lt1" tx1="dk1" bg2="lt2" tx2="dk2" accent1="accent1" accent2="accent2" accent3="accent3" accent4="accent4" accent5="accent5" accent6="accent6" hlink="hlink" folHlink="folHlink"/>
  <p:sldLayoutIdLst>
    <p:sldLayoutId id="2147483683" r:id="rId1"/>
    <p:sldLayoutId id="2147483684" r:id="rId2"/>
    <p:sldLayoutId id="2147483685" r:id="rId3"/>
    <p:sldLayoutId id="2147483686" r:id="rId4"/>
    <p:sldLayoutId id="2147483687" r:id="rId5"/>
    <p:sldLayoutId id="2147483688" r:id="rId6"/>
    <p:sldLayoutId id="2147483689" r:id="rId7"/>
    <p:sldLayoutId id="2147483690" r:id="rId8"/>
    <p:sldLayoutId id="2147483691" r:id="rId9"/>
    <p:sldLayoutId id="2147483692" r:id="rId10"/>
    <p:sldLayoutId id="2147483693" r:id="rId11"/>
    <p:sldLayoutId id="2147483694" r:id="rId12"/>
    <p:sldLayoutId id="2147483695" r:id="rId13"/>
    <p:sldLayoutId id="2147483696" r:id="rId14"/>
    <p:sldLayoutId id="2147483697" r:id="rId15"/>
    <p:sldLayoutId id="2147483698" r:id="rId16"/>
    <p:sldLayoutId id="2147483699" r:id="rId17"/>
    <p:sldLayoutId id="2147483700" r:id="rId18"/>
    <p:sldLayoutId id="2147483701" r:id="rId19"/>
    <p:sldLayoutId id="2147483660" r:id="rId20"/>
  </p:sldLayoutIdLst>
  <p:txStyles>
    <p:titleStyle>
      <a:lvl1pPr algn="l" defTabSz="914400" rtl="0" eaLnBrk="1" fontAlgn="auto" latinLnBrk="0" hangingPunct="1">
        <a:lnSpc>
          <a:spcPct val="100000"/>
        </a:lnSpc>
        <a:spcBef>
          <a:spcPct val="0"/>
        </a:spcBef>
        <a:buNone/>
        <a:defRPr sz="2400" b="1" u="none" strike="noStrike" kern="1200" cap="none" spc="200" normalizeH="0" baseline="0">
          <a:solidFill>
            <a:schemeClr val="tx1">
              <a:lumMod val="85000"/>
              <a:lumOff val="15000"/>
            </a:schemeClr>
          </a:solidFill>
          <a:uFillTx/>
          <a:latin typeface="Arial" panose="020B0604020202020204" pitchFamily="34" charset="0"/>
          <a:ea typeface="微软雅黑" panose="020B0503020204020204"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tags" Target="../tags/tag290.xml"/><Relationship Id="rId2" Type="http://schemas.openxmlformats.org/officeDocument/2006/relationships/tags" Target="../tags/tag289.xml"/><Relationship Id="rId1" Type="http://schemas.openxmlformats.org/officeDocument/2006/relationships/tags" Target="../tags/tag288.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8" Type="http://schemas.openxmlformats.org/officeDocument/2006/relationships/tags" Target="../tags/tag330.xml"/><Relationship Id="rId3" Type="http://schemas.openxmlformats.org/officeDocument/2006/relationships/tags" Target="../tags/tag325.xml"/><Relationship Id="rId7" Type="http://schemas.openxmlformats.org/officeDocument/2006/relationships/tags" Target="../tags/tag329.xml"/><Relationship Id="rId2" Type="http://schemas.openxmlformats.org/officeDocument/2006/relationships/tags" Target="../tags/tag324.xml"/><Relationship Id="rId1" Type="http://schemas.openxmlformats.org/officeDocument/2006/relationships/tags" Target="../tags/tag323.xml"/><Relationship Id="rId6" Type="http://schemas.openxmlformats.org/officeDocument/2006/relationships/tags" Target="../tags/tag328.xml"/><Relationship Id="rId5" Type="http://schemas.openxmlformats.org/officeDocument/2006/relationships/tags" Target="../tags/tag327.xml"/><Relationship Id="rId4" Type="http://schemas.openxmlformats.org/officeDocument/2006/relationships/tags" Target="../tags/tag326.xml"/><Relationship Id="rId9"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8" Type="http://schemas.openxmlformats.org/officeDocument/2006/relationships/tags" Target="../tags/tag338.xml"/><Relationship Id="rId3" Type="http://schemas.openxmlformats.org/officeDocument/2006/relationships/tags" Target="../tags/tag333.xml"/><Relationship Id="rId7" Type="http://schemas.openxmlformats.org/officeDocument/2006/relationships/tags" Target="../tags/tag337.xml"/><Relationship Id="rId2" Type="http://schemas.openxmlformats.org/officeDocument/2006/relationships/tags" Target="../tags/tag332.xml"/><Relationship Id="rId1" Type="http://schemas.openxmlformats.org/officeDocument/2006/relationships/tags" Target="../tags/tag331.xml"/><Relationship Id="rId6" Type="http://schemas.openxmlformats.org/officeDocument/2006/relationships/tags" Target="../tags/tag336.xml"/><Relationship Id="rId5" Type="http://schemas.openxmlformats.org/officeDocument/2006/relationships/tags" Target="../tags/tag335.xml"/><Relationship Id="rId10" Type="http://schemas.openxmlformats.org/officeDocument/2006/relationships/image" Target="../media/image7.png"/><Relationship Id="rId4" Type="http://schemas.openxmlformats.org/officeDocument/2006/relationships/tags" Target="../tags/tag334.xml"/><Relationship Id="rId9"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8" Type="http://schemas.openxmlformats.org/officeDocument/2006/relationships/tags" Target="../tags/tag298.xml"/><Relationship Id="rId3" Type="http://schemas.openxmlformats.org/officeDocument/2006/relationships/tags" Target="../tags/tag293.xml"/><Relationship Id="rId7" Type="http://schemas.openxmlformats.org/officeDocument/2006/relationships/tags" Target="../tags/tag297.xml"/><Relationship Id="rId2" Type="http://schemas.openxmlformats.org/officeDocument/2006/relationships/tags" Target="../tags/tag292.xml"/><Relationship Id="rId1" Type="http://schemas.openxmlformats.org/officeDocument/2006/relationships/tags" Target="../tags/tag291.xml"/><Relationship Id="rId6" Type="http://schemas.openxmlformats.org/officeDocument/2006/relationships/tags" Target="../tags/tag296.xml"/><Relationship Id="rId5" Type="http://schemas.openxmlformats.org/officeDocument/2006/relationships/tags" Target="../tags/tag295.xml"/><Relationship Id="rId10" Type="http://schemas.openxmlformats.org/officeDocument/2006/relationships/image" Target="../media/image4.png"/><Relationship Id="rId4" Type="http://schemas.openxmlformats.org/officeDocument/2006/relationships/tags" Target="../tags/tag294.xml"/><Relationship Id="rId9"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12.xml"/><Relationship Id="rId4" Type="http://schemas.openxmlformats.org/officeDocument/2006/relationships/image" Target="../media/image15.png"/></Relationships>
</file>

<file path=ppt/slides/_rels/slide22.xml.rels><?xml version="1.0" encoding="UTF-8" standalone="yes"?>
<Relationships xmlns="http://schemas.openxmlformats.org/package/2006/relationships"><Relationship Id="rId8" Type="http://schemas.openxmlformats.org/officeDocument/2006/relationships/tags" Target="../tags/tag346.xml"/><Relationship Id="rId3" Type="http://schemas.openxmlformats.org/officeDocument/2006/relationships/tags" Target="../tags/tag341.xml"/><Relationship Id="rId7" Type="http://schemas.openxmlformats.org/officeDocument/2006/relationships/tags" Target="../tags/tag345.xml"/><Relationship Id="rId2" Type="http://schemas.openxmlformats.org/officeDocument/2006/relationships/tags" Target="../tags/tag340.xml"/><Relationship Id="rId1" Type="http://schemas.openxmlformats.org/officeDocument/2006/relationships/tags" Target="../tags/tag339.xml"/><Relationship Id="rId6" Type="http://schemas.openxmlformats.org/officeDocument/2006/relationships/tags" Target="../tags/tag344.xml"/><Relationship Id="rId5" Type="http://schemas.openxmlformats.org/officeDocument/2006/relationships/tags" Target="../tags/tag343.xml"/><Relationship Id="rId10" Type="http://schemas.openxmlformats.org/officeDocument/2006/relationships/image" Target="../media/image16.png"/><Relationship Id="rId4" Type="http://schemas.openxmlformats.org/officeDocument/2006/relationships/tags" Target="../tags/tag342.xml"/><Relationship Id="rId9"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8" Type="http://schemas.openxmlformats.org/officeDocument/2006/relationships/tags" Target="../tags/tag354.xml"/><Relationship Id="rId3" Type="http://schemas.openxmlformats.org/officeDocument/2006/relationships/tags" Target="../tags/tag349.xml"/><Relationship Id="rId7" Type="http://schemas.openxmlformats.org/officeDocument/2006/relationships/tags" Target="../tags/tag353.xml"/><Relationship Id="rId2" Type="http://schemas.openxmlformats.org/officeDocument/2006/relationships/tags" Target="../tags/tag348.xml"/><Relationship Id="rId1" Type="http://schemas.openxmlformats.org/officeDocument/2006/relationships/tags" Target="../tags/tag347.xml"/><Relationship Id="rId6" Type="http://schemas.openxmlformats.org/officeDocument/2006/relationships/tags" Target="../tags/tag352.xml"/><Relationship Id="rId5" Type="http://schemas.openxmlformats.org/officeDocument/2006/relationships/tags" Target="../tags/tag351.xml"/><Relationship Id="rId4" Type="http://schemas.openxmlformats.org/officeDocument/2006/relationships/tags" Target="../tags/tag350.xml"/><Relationship Id="rId9"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8" Type="http://schemas.openxmlformats.org/officeDocument/2006/relationships/tags" Target="../tags/tag362.xml"/><Relationship Id="rId3" Type="http://schemas.openxmlformats.org/officeDocument/2006/relationships/tags" Target="../tags/tag357.xml"/><Relationship Id="rId7" Type="http://schemas.openxmlformats.org/officeDocument/2006/relationships/tags" Target="../tags/tag361.xml"/><Relationship Id="rId2" Type="http://schemas.openxmlformats.org/officeDocument/2006/relationships/tags" Target="../tags/tag356.xml"/><Relationship Id="rId1" Type="http://schemas.openxmlformats.org/officeDocument/2006/relationships/tags" Target="../tags/tag355.xml"/><Relationship Id="rId6" Type="http://schemas.openxmlformats.org/officeDocument/2006/relationships/tags" Target="../tags/tag360.xml"/><Relationship Id="rId5" Type="http://schemas.openxmlformats.org/officeDocument/2006/relationships/tags" Target="../tags/tag359.xml"/><Relationship Id="rId4" Type="http://schemas.openxmlformats.org/officeDocument/2006/relationships/tags" Target="../tags/tag358.xml"/><Relationship Id="rId9"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8" Type="http://schemas.openxmlformats.org/officeDocument/2006/relationships/tags" Target="../tags/tag370.xml"/><Relationship Id="rId3" Type="http://schemas.openxmlformats.org/officeDocument/2006/relationships/tags" Target="../tags/tag365.xml"/><Relationship Id="rId7" Type="http://schemas.openxmlformats.org/officeDocument/2006/relationships/tags" Target="../tags/tag369.xml"/><Relationship Id="rId2" Type="http://schemas.openxmlformats.org/officeDocument/2006/relationships/tags" Target="../tags/tag364.xml"/><Relationship Id="rId1" Type="http://schemas.openxmlformats.org/officeDocument/2006/relationships/tags" Target="../tags/tag363.xml"/><Relationship Id="rId6" Type="http://schemas.openxmlformats.org/officeDocument/2006/relationships/tags" Target="../tags/tag368.xml"/><Relationship Id="rId5" Type="http://schemas.openxmlformats.org/officeDocument/2006/relationships/tags" Target="../tags/tag367.xml"/><Relationship Id="rId4" Type="http://schemas.openxmlformats.org/officeDocument/2006/relationships/tags" Target="../tags/tag366.xml"/><Relationship Id="rId9"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8" Type="http://schemas.openxmlformats.org/officeDocument/2006/relationships/tags" Target="../tags/tag378.xml"/><Relationship Id="rId3" Type="http://schemas.openxmlformats.org/officeDocument/2006/relationships/tags" Target="../tags/tag373.xml"/><Relationship Id="rId7" Type="http://schemas.openxmlformats.org/officeDocument/2006/relationships/tags" Target="../tags/tag377.xml"/><Relationship Id="rId2" Type="http://schemas.openxmlformats.org/officeDocument/2006/relationships/tags" Target="../tags/tag372.xml"/><Relationship Id="rId1" Type="http://schemas.openxmlformats.org/officeDocument/2006/relationships/tags" Target="../tags/tag371.xml"/><Relationship Id="rId6" Type="http://schemas.openxmlformats.org/officeDocument/2006/relationships/tags" Target="../tags/tag376.xml"/><Relationship Id="rId5" Type="http://schemas.openxmlformats.org/officeDocument/2006/relationships/tags" Target="../tags/tag375.xml"/><Relationship Id="rId4" Type="http://schemas.openxmlformats.org/officeDocument/2006/relationships/tags" Target="../tags/tag374.xml"/><Relationship Id="rId9"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8" Type="http://schemas.openxmlformats.org/officeDocument/2006/relationships/tags" Target="../tags/tag306.xml"/><Relationship Id="rId3" Type="http://schemas.openxmlformats.org/officeDocument/2006/relationships/tags" Target="../tags/tag301.xml"/><Relationship Id="rId7" Type="http://schemas.openxmlformats.org/officeDocument/2006/relationships/tags" Target="../tags/tag305.xml"/><Relationship Id="rId2" Type="http://schemas.openxmlformats.org/officeDocument/2006/relationships/tags" Target="../tags/tag300.xml"/><Relationship Id="rId1" Type="http://schemas.openxmlformats.org/officeDocument/2006/relationships/tags" Target="../tags/tag299.xml"/><Relationship Id="rId6" Type="http://schemas.openxmlformats.org/officeDocument/2006/relationships/tags" Target="../tags/tag304.xml"/><Relationship Id="rId5" Type="http://schemas.openxmlformats.org/officeDocument/2006/relationships/tags" Target="../tags/tag303.xml"/><Relationship Id="rId4" Type="http://schemas.openxmlformats.org/officeDocument/2006/relationships/tags" Target="../tags/tag302.xml"/><Relationship Id="rId9"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12.xml"/><Relationship Id="rId4" Type="http://schemas.openxmlformats.org/officeDocument/2006/relationships/image" Target="../media/image26.png"/></Relationships>
</file>

<file path=ppt/slides/_rels/slide35.xml.rels><?xml version="1.0" encoding="UTF-8" standalone="yes"?>
<Relationships xmlns="http://schemas.openxmlformats.org/package/2006/relationships"><Relationship Id="rId8" Type="http://schemas.openxmlformats.org/officeDocument/2006/relationships/tags" Target="../tags/tag386.xml"/><Relationship Id="rId3" Type="http://schemas.openxmlformats.org/officeDocument/2006/relationships/tags" Target="../tags/tag381.xml"/><Relationship Id="rId7" Type="http://schemas.openxmlformats.org/officeDocument/2006/relationships/tags" Target="../tags/tag385.xml"/><Relationship Id="rId2" Type="http://schemas.openxmlformats.org/officeDocument/2006/relationships/tags" Target="../tags/tag380.xml"/><Relationship Id="rId1" Type="http://schemas.openxmlformats.org/officeDocument/2006/relationships/tags" Target="../tags/tag379.xml"/><Relationship Id="rId6" Type="http://schemas.openxmlformats.org/officeDocument/2006/relationships/tags" Target="../tags/tag384.xml"/><Relationship Id="rId5" Type="http://schemas.openxmlformats.org/officeDocument/2006/relationships/tags" Target="../tags/tag383.xml"/><Relationship Id="rId10" Type="http://schemas.openxmlformats.org/officeDocument/2006/relationships/image" Target="../media/image27.png"/><Relationship Id="rId4" Type="http://schemas.openxmlformats.org/officeDocument/2006/relationships/tags" Target="../tags/tag382.xml"/><Relationship Id="rId9"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tags" Target="../tags/tag389.xml"/><Relationship Id="rId2" Type="http://schemas.openxmlformats.org/officeDocument/2006/relationships/tags" Target="../tags/tag388.xml"/><Relationship Id="rId1" Type="http://schemas.openxmlformats.org/officeDocument/2006/relationships/tags" Target="../tags/tag387.xml"/><Relationship Id="rId5" Type="http://schemas.openxmlformats.org/officeDocument/2006/relationships/image" Target="../media/image28.png"/><Relationship Id="rId4" Type="http://schemas.openxmlformats.org/officeDocument/2006/relationships/slideLayout" Target="../slideLayouts/slideLayout1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8" Type="http://schemas.openxmlformats.org/officeDocument/2006/relationships/tags" Target="../tags/tag314.xml"/><Relationship Id="rId3" Type="http://schemas.openxmlformats.org/officeDocument/2006/relationships/tags" Target="../tags/tag309.xml"/><Relationship Id="rId7" Type="http://schemas.openxmlformats.org/officeDocument/2006/relationships/tags" Target="../tags/tag313.xml"/><Relationship Id="rId2" Type="http://schemas.openxmlformats.org/officeDocument/2006/relationships/tags" Target="../tags/tag308.xml"/><Relationship Id="rId1" Type="http://schemas.openxmlformats.org/officeDocument/2006/relationships/tags" Target="../tags/tag307.xml"/><Relationship Id="rId6" Type="http://schemas.openxmlformats.org/officeDocument/2006/relationships/tags" Target="../tags/tag312.xml"/><Relationship Id="rId5" Type="http://schemas.openxmlformats.org/officeDocument/2006/relationships/tags" Target="../tags/tag311.xml"/><Relationship Id="rId4" Type="http://schemas.openxmlformats.org/officeDocument/2006/relationships/tags" Target="../tags/tag310.xml"/><Relationship Id="rId9"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8" Type="http://schemas.openxmlformats.org/officeDocument/2006/relationships/tags" Target="../tags/tag322.xml"/><Relationship Id="rId3" Type="http://schemas.openxmlformats.org/officeDocument/2006/relationships/tags" Target="../tags/tag317.xml"/><Relationship Id="rId7" Type="http://schemas.openxmlformats.org/officeDocument/2006/relationships/tags" Target="../tags/tag321.xml"/><Relationship Id="rId2" Type="http://schemas.openxmlformats.org/officeDocument/2006/relationships/tags" Target="../tags/tag316.xml"/><Relationship Id="rId1" Type="http://schemas.openxmlformats.org/officeDocument/2006/relationships/tags" Target="../tags/tag315.xml"/><Relationship Id="rId6" Type="http://schemas.openxmlformats.org/officeDocument/2006/relationships/tags" Target="../tags/tag320.xml"/><Relationship Id="rId5" Type="http://schemas.openxmlformats.org/officeDocument/2006/relationships/tags" Target="../tags/tag319.xml"/><Relationship Id="rId4" Type="http://schemas.openxmlformats.org/officeDocument/2006/relationships/tags" Target="../tags/tag318.xml"/><Relationship Id="rId9"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文本占位符 10"/>
          <p:cNvSpPr>
            <a:spLocks noGrp="1"/>
          </p:cNvSpPr>
          <p:nvPr>
            <p:ph type="body" sz="quarter" idx="13"/>
            <p:custDataLst>
              <p:tags r:id="rId2"/>
            </p:custDataLst>
          </p:nvPr>
        </p:nvSpPr>
        <p:spPr>
          <a:xfrm>
            <a:off x="3759200" y="4109085"/>
            <a:ext cx="4643755" cy="668655"/>
          </a:xfrm>
        </p:spPr>
        <p:txBody>
          <a:bodyPr>
            <a:noAutofit/>
          </a:bodyPr>
          <a:lstStyle/>
          <a:p>
            <a:pPr marL="0" lvl="0" indent="0" algn="r">
              <a:lnSpc>
                <a:spcPct val="130000"/>
              </a:lnSpc>
              <a:spcBef>
                <a:spcPts val="0"/>
              </a:spcBef>
              <a:spcAft>
                <a:spcPts val="0"/>
              </a:spcAft>
              <a:buSzPct val="100000"/>
              <a:buNone/>
            </a:pPr>
            <a:r>
              <a:rPr lang="zh-CN" altLang="en-US" sz="1600" b="1" dirty="0">
                <a:solidFill>
                  <a:schemeClr val="dk1">
                    <a:lumMod val="85000"/>
                    <a:lumOff val="15000"/>
                  </a:schemeClr>
                </a:solidFill>
                <a:latin typeface="微软雅黑" panose="020B0503020204020204" charset="-122"/>
                <a:cs typeface="微软雅黑" panose="020B0503020204020204" charset="-122"/>
              </a:rPr>
              <a:t>数控机床电气控制（第4版）</a:t>
            </a:r>
            <a:r>
              <a:rPr lang="en-US" altLang="zh-CN" sz="1600" b="1" dirty="0">
                <a:solidFill>
                  <a:schemeClr val="dk1">
                    <a:lumMod val="85000"/>
                    <a:lumOff val="15000"/>
                  </a:schemeClr>
                </a:solidFill>
                <a:latin typeface="微软雅黑" panose="020B0503020204020204" charset="-122"/>
                <a:cs typeface="微软雅黑" panose="020B0503020204020204" charset="-122"/>
              </a:rPr>
              <a:t>   </a:t>
            </a:r>
            <a:r>
              <a:rPr lang="zh-CN" altLang="en-US" sz="1600" b="1" dirty="0">
                <a:solidFill>
                  <a:schemeClr val="dk1">
                    <a:lumMod val="85000"/>
                    <a:lumOff val="15000"/>
                  </a:schemeClr>
                </a:solidFill>
                <a:latin typeface="微软雅黑" panose="020B0503020204020204" charset="-122"/>
                <a:cs typeface="微软雅黑" panose="020B0503020204020204" charset="-122"/>
              </a:rPr>
              <a:t>作者：</a:t>
            </a:r>
            <a:r>
              <a:rPr lang="zh-CN" altLang="en-US" sz="1600" b="1">
                <a:latin typeface="微软雅黑" panose="020B0503020204020204" charset="-122"/>
                <a:cs typeface="微软雅黑" panose="020B0503020204020204" charset="-122"/>
                <a:sym typeface="+mn-ea"/>
              </a:rPr>
              <a:t>陈子银</a:t>
            </a:r>
            <a:endParaRPr lang="zh-CN" altLang="en-US" sz="1600" b="1">
              <a:latin typeface="微软雅黑" panose="020B0503020204020204" charset="-122"/>
              <a:cs typeface="微软雅黑" panose="020B0503020204020204" charset="-122"/>
            </a:endParaRPr>
          </a:p>
          <a:p>
            <a:pPr marL="0" lvl="0" indent="0" algn="r">
              <a:lnSpc>
                <a:spcPct val="130000"/>
              </a:lnSpc>
              <a:spcBef>
                <a:spcPts val="0"/>
              </a:spcBef>
              <a:spcAft>
                <a:spcPts val="0"/>
              </a:spcAft>
              <a:buSzPct val="100000"/>
              <a:buNone/>
            </a:pPr>
            <a:endParaRPr lang="zh-CN" altLang="en-US" sz="1600" b="1" dirty="0">
              <a:solidFill>
                <a:schemeClr val="dk1">
                  <a:lumMod val="85000"/>
                  <a:lumOff val="15000"/>
                </a:schemeClr>
              </a:solidFill>
              <a:latin typeface="微软雅黑" panose="020B0503020204020204" charset="-122"/>
              <a:cs typeface="微软雅黑" panose="020B0503020204020204" charset="-122"/>
            </a:endParaRPr>
          </a:p>
        </p:txBody>
      </p:sp>
      <p:sp>
        <p:nvSpPr>
          <p:cNvPr id="9" name="标题 8"/>
          <p:cNvSpPr>
            <a:spLocks noGrp="1"/>
          </p:cNvSpPr>
          <p:nvPr>
            <p:ph type="ctrTitle"/>
            <p:custDataLst>
              <p:tags r:id="rId3"/>
            </p:custDataLst>
          </p:nvPr>
        </p:nvSpPr>
        <p:spPr>
          <a:xfrm>
            <a:off x="976463" y="1851660"/>
            <a:ext cx="10209228" cy="2085340"/>
          </a:xfrm>
        </p:spPr>
        <p:txBody>
          <a:bodyPr>
            <a:normAutofit fontScale="90000"/>
          </a:bodyPr>
          <a:lstStyle/>
          <a:p>
            <a:pPr marL="0" indent="0" algn="ctr">
              <a:lnSpc>
                <a:spcPct val="100000"/>
              </a:lnSpc>
              <a:spcBef>
                <a:spcPts val="0"/>
              </a:spcBef>
              <a:spcAft>
                <a:spcPts val="0"/>
              </a:spcAft>
              <a:buSzPct val="100000"/>
              <a:buNone/>
            </a:pPr>
            <a:r>
              <a:rPr lang="zh-CN" altLang="en-US" sz="6600" dirty="0">
                <a:solidFill>
                  <a:schemeClr val="accent1"/>
                </a:solidFill>
                <a:latin typeface="微软雅黑" panose="020B0503020204020204" charset="-122"/>
                <a:ea typeface="微软雅黑" panose="020B0503020204020204" charset="-122"/>
                <a:cs typeface="微软雅黑" panose="020B0503020204020204" charset="-122"/>
              </a:rPr>
              <a:t>项目六   </a:t>
            </a:r>
            <a:br>
              <a:rPr lang="zh-CN" altLang="en-US" sz="6600" dirty="0">
                <a:solidFill>
                  <a:schemeClr val="accent1"/>
                </a:solidFill>
                <a:latin typeface="微软雅黑" panose="020B0503020204020204" charset="-122"/>
                <a:ea typeface="微软雅黑" panose="020B0503020204020204" charset="-122"/>
                <a:cs typeface="微软雅黑" panose="020B0503020204020204" charset="-122"/>
              </a:rPr>
            </a:br>
            <a:r>
              <a:rPr lang="zh-CN" altLang="en-US" dirty="0">
                <a:solidFill>
                  <a:schemeClr val="accent1"/>
                </a:solidFill>
                <a:latin typeface="微软雅黑" panose="020B0503020204020204" charset="-122"/>
                <a:ea typeface="微软雅黑" panose="020B0503020204020204" charset="-122"/>
                <a:cs typeface="微软雅黑" panose="020B0503020204020204" charset="-122"/>
              </a:rPr>
              <a:t>数控机床电气控制电路设计</a:t>
            </a:r>
            <a:endParaRPr lang="zh-CN" altLang="en-US" sz="6600" dirty="0">
              <a:solidFill>
                <a:schemeClr val="accent1"/>
              </a:solidFill>
              <a:latin typeface="微软雅黑" panose="020B0503020204020204" charset="-122"/>
              <a:ea typeface="微软雅黑" panose="020B0503020204020204" charset="-122"/>
              <a:cs typeface="微软雅黑" panose="020B0503020204020204" charset="-122"/>
            </a:endParaRPr>
          </a:p>
        </p:txBody>
      </p:sp>
      <p:pic>
        <p:nvPicPr>
          <p:cNvPr id="2" name="图片 1"/>
          <p:cNvPicPr>
            <a:picLocks noChangeAspect="1"/>
          </p:cNvPicPr>
          <p:nvPr/>
        </p:nvPicPr>
        <p:blipFill>
          <a:blip r:embed="rId5"/>
          <a:stretch>
            <a:fillRect/>
          </a:stretch>
        </p:blipFill>
        <p:spPr>
          <a:xfrm>
            <a:off x="4878070" y="5621020"/>
            <a:ext cx="2406650" cy="412750"/>
          </a:xfrm>
          <a:prstGeom prst="rect">
            <a:avLst/>
          </a:prstGeom>
        </p:spPr>
      </p:pic>
      <p:pic>
        <p:nvPicPr>
          <p:cNvPr id="3" name="图片 2"/>
          <p:cNvPicPr>
            <a:picLocks noChangeAspect="1"/>
          </p:cNvPicPr>
          <p:nvPr/>
        </p:nvPicPr>
        <p:blipFill>
          <a:blip r:embed="rId6">
            <a:lum bright="70000" contrast="-70000"/>
          </a:blip>
          <a:stretch>
            <a:fillRect/>
          </a:stretch>
        </p:blipFill>
        <p:spPr>
          <a:xfrm>
            <a:off x="5595620" y="247015"/>
            <a:ext cx="988060" cy="761365"/>
          </a:xfrm>
          <a:prstGeom prst="rect">
            <a:avLst/>
          </a:prstGeom>
        </p:spPr>
      </p:pic>
    </p:spTree>
    <p:custDataLst>
      <p:tags r:id="rId1"/>
    </p:custDataLst>
  </p:cSld>
  <p:clrMapOvr>
    <a:masterClrMapping/>
  </p:clrMapOvr>
  <mc:AlternateContent xmlns:mc="http://schemas.openxmlformats.org/markup-compatibility/2006" xmlns:p14="http://schemas.microsoft.com/office/powerpoint/2010/main">
    <mc:Choice Requires="p14">
      <p:transition spd="slow" p14:dur="1500"/>
    </mc:Choice>
    <mc:Fallback xmlns="">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9301CFF9-7D80-F02B-4E4D-2ED597E6ADE1}"/>
              </a:ext>
            </a:extLst>
          </p:cNvPr>
          <p:cNvSpPr txBox="1"/>
          <p:nvPr/>
        </p:nvSpPr>
        <p:spPr>
          <a:xfrm>
            <a:off x="275492" y="2708954"/>
            <a:ext cx="10515600" cy="907941"/>
          </a:xfrm>
          <a:prstGeom prst="rect">
            <a:avLst/>
          </a:prstGeom>
          <a:noFill/>
        </p:spPr>
        <p:txBody>
          <a:bodyPr wrap="square" rtlCol="0">
            <a:spAutoFit/>
          </a:bodyPr>
          <a:lstStyle/>
          <a:p>
            <a:pPr indent="576000" algn="just">
              <a:spcAft>
                <a:spcPts val="600"/>
              </a:spcAft>
            </a:pPr>
            <a:r>
              <a:rPr lang="en-US" altLang="zh-CN" sz="2400" b="1" dirty="0">
                <a:latin typeface="+mn-ea"/>
              </a:rPr>
              <a:t>6.2.2    TK1640</a:t>
            </a:r>
            <a:r>
              <a:rPr lang="zh-CN" altLang="en-US" sz="2400" b="1" dirty="0">
                <a:latin typeface="+mn-ea"/>
              </a:rPr>
              <a:t>数控车床的技术参数</a:t>
            </a:r>
            <a:endParaRPr lang="en-US" altLang="zh-CN" sz="2400" b="1" dirty="0">
              <a:latin typeface="+mn-ea"/>
            </a:endParaRPr>
          </a:p>
          <a:p>
            <a:pPr indent="576000" algn="just"/>
            <a:r>
              <a:rPr lang="en-US" altLang="zh-CN" sz="2400" dirty="0">
                <a:latin typeface="+mn-ea"/>
              </a:rPr>
              <a:t>TK1640</a:t>
            </a:r>
            <a:r>
              <a:rPr lang="zh-CN" altLang="en-US" sz="2400" dirty="0">
                <a:latin typeface="+mn-ea"/>
              </a:rPr>
              <a:t>数控车床的技术参数如表</a:t>
            </a:r>
            <a:r>
              <a:rPr lang="en-US" altLang="zh-CN" sz="2400" dirty="0">
                <a:latin typeface="+mn-ea"/>
              </a:rPr>
              <a:t>6-1</a:t>
            </a:r>
            <a:r>
              <a:rPr lang="zh-CN" altLang="en-US" sz="2400" dirty="0">
                <a:latin typeface="+mn-ea"/>
              </a:rPr>
              <a:t>所示。</a:t>
            </a:r>
          </a:p>
        </p:txBody>
      </p:sp>
      <p:pic>
        <p:nvPicPr>
          <p:cNvPr id="5" name="图片 4">
            <a:extLst>
              <a:ext uri="{FF2B5EF4-FFF2-40B4-BE49-F238E27FC236}">
                <a16:creationId xmlns:a16="http://schemas.microsoft.com/office/drawing/2014/main" id="{6DE58F71-D86F-70B2-1F48-E99124B4BFD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02464" y="562709"/>
            <a:ext cx="4471785" cy="6108373"/>
          </a:xfrm>
          <a:prstGeom prst="rect">
            <a:avLst/>
          </a:prstGeom>
        </p:spPr>
      </p:pic>
    </p:spTree>
    <p:extLst>
      <p:ext uri="{BB962C8B-B14F-4D97-AF65-F5344CB8AC3E}">
        <p14:creationId xmlns:p14="http://schemas.microsoft.com/office/powerpoint/2010/main" val="261241811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组合 16"/>
          <p:cNvGrpSpPr/>
          <p:nvPr userDrawn="1">
            <p:custDataLst>
              <p:tags r:id="rId2"/>
            </p:custDataLst>
          </p:nvPr>
        </p:nvGrpSpPr>
        <p:grpSpPr>
          <a:xfrm>
            <a:off x="11598910" y="6433185"/>
            <a:ext cx="450850" cy="149860"/>
            <a:chOff x="0" y="3623101"/>
            <a:chExt cx="1405715" cy="468548"/>
          </a:xfrm>
        </p:grpSpPr>
        <p:sp>
          <p:nvSpPr>
            <p:cNvPr id="19" name="菱形 18"/>
            <p:cNvSpPr/>
            <p:nvPr userDrawn="1">
              <p:custDataLst>
                <p:tags r:id="rId6"/>
              </p:custDataLst>
            </p:nvPr>
          </p:nvSpPr>
          <p:spPr>
            <a:xfrm>
              <a:off x="0" y="3633950"/>
              <a:ext cx="457699" cy="457699"/>
            </a:xfrm>
            <a:prstGeom prst="diamond">
              <a:avLst/>
            </a:prstGeom>
            <a:noFill/>
            <a:ln w="2540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20" name="菱形 19"/>
            <p:cNvSpPr/>
            <p:nvPr userDrawn="1">
              <p:custDataLst>
                <p:tags r:id="rId7"/>
              </p:custDataLst>
            </p:nvPr>
          </p:nvSpPr>
          <p:spPr>
            <a:xfrm>
              <a:off x="474008" y="3623101"/>
              <a:ext cx="457699" cy="457699"/>
            </a:xfrm>
            <a:prstGeom prst="diamond">
              <a:avLst/>
            </a:prstGeom>
            <a:noFill/>
            <a:ln w="2540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21" name="菱形 20"/>
            <p:cNvSpPr/>
            <p:nvPr userDrawn="1">
              <p:custDataLst>
                <p:tags r:id="rId8"/>
              </p:custDataLst>
            </p:nvPr>
          </p:nvSpPr>
          <p:spPr>
            <a:xfrm>
              <a:off x="948016" y="3623101"/>
              <a:ext cx="457699" cy="457699"/>
            </a:xfrm>
            <a:prstGeom prst="diamond">
              <a:avLst/>
            </a:prstGeom>
            <a:noFill/>
            <a:ln w="2540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grpSp>
      <p:sp>
        <p:nvSpPr>
          <p:cNvPr id="16" name="五边形 4"/>
          <p:cNvSpPr/>
          <p:nvPr userDrawn="1">
            <p:custDataLst>
              <p:tags r:id="rId3"/>
            </p:custDataLst>
          </p:nvPr>
        </p:nvSpPr>
        <p:spPr>
          <a:xfrm rot="5400000">
            <a:off x="346710" y="-80010"/>
            <a:ext cx="438150" cy="543560"/>
          </a:xfrm>
          <a:prstGeom prst="homePlate">
            <a:avLst>
              <a:gd name="adj" fmla="val 35759"/>
            </a:avLst>
          </a:prstGeom>
          <a:solidFill>
            <a:schemeClr val="accent1"/>
          </a:solidFill>
          <a:ln>
            <a:noFill/>
          </a:ln>
          <a:effectLst>
            <a:outerShdw blurRad="63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lt1"/>
              </a:solidFill>
              <a:latin typeface="微软雅黑" panose="020B0503020204020204" charset="-122"/>
              <a:ea typeface="微软雅黑" panose="020B0503020204020204" charset="-122"/>
            </a:endParaRPr>
          </a:p>
        </p:txBody>
      </p:sp>
      <p:sp>
        <p:nvSpPr>
          <p:cNvPr id="3" name="内容占位符 2"/>
          <p:cNvSpPr>
            <a:spLocks noGrp="1"/>
          </p:cNvSpPr>
          <p:nvPr>
            <p:custDataLst>
              <p:tags r:id="rId4"/>
            </p:custDataLst>
          </p:nvPr>
        </p:nvSpPr>
        <p:spPr>
          <a:xfrm>
            <a:off x="837565" y="494030"/>
            <a:ext cx="10515600" cy="5504836"/>
          </a:xfrm>
          <a:prstGeom prst="rect">
            <a:avLst/>
          </a:prstGeom>
        </p:spPr>
        <p:txBody>
          <a:bodyPr vert="horz" lIns="91440" tIns="45720" rIns="91440" bIns="45720" rtlCol="0" anchor="ct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Aft>
                <a:spcPts val="1200"/>
              </a:spcAft>
            </a:pPr>
            <a:r>
              <a:rPr lang="zh-CN" altLang="en-US" sz="4000" b="1" dirty="0">
                <a:solidFill>
                  <a:schemeClr val="dk1"/>
                </a:solidFill>
                <a:latin typeface="微软雅黑" panose="020B0503020204020204" charset="-122"/>
                <a:ea typeface="微软雅黑" panose="020B0503020204020204" charset="-122"/>
                <a:cs typeface="微软雅黑" panose="020B0503020204020204" charset="-122"/>
              </a:rPr>
              <a:t>计划决策</a:t>
            </a:r>
            <a:endParaRPr lang="en-US" altLang="zh-CN" sz="4000" b="1" dirty="0">
              <a:solidFill>
                <a:schemeClr val="dk1"/>
              </a:solidFill>
              <a:latin typeface="微软雅黑" panose="020B0503020204020204" charset="-122"/>
              <a:ea typeface="微软雅黑" panose="020B0503020204020204" charset="-122"/>
              <a:cs typeface="微软雅黑" panose="020B0503020204020204" charset="-122"/>
            </a:endParaRPr>
          </a:p>
          <a:p>
            <a:pPr marL="0" indent="0" algn="just">
              <a:lnSpc>
                <a:spcPct val="100000"/>
              </a:lnSpc>
              <a:spcBef>
                <a:spcPts val="0"/>
              </a:spcBef>
              <a:spcAft>
                <a:spcPts val="600"/>
              </a:spcAft>
              <a:buNone/>
            </a:pPr>
            <a:r>
              <a:rPr lang="zh-CN" altLang="en-US" sz="3200" b="1" dirty="0">
                <a:solidFill>
                  <a:schemeClr val="dk1"/>
                </a:solidFill>
                <a:latin typeface="微软雅黑" panose="020B0503020204020204" charset="-122"/>
                <a:ea typeface="微软雅黑" panose="020B0503020204020204" charset="-122"/>
                <a:cs typeface="微软雅黑" panose="020B0503020204020204" charset="-122"/>
              </a:rPr>
              <a:t>（一）教师准备</a:t>
            </a:r>
            <a:endParaRPr lang="en-US" altLang="zh-CN" sz="3200" b="1" dirty="0">
              <a:solidFill>
                <a:schemeClr val="dk1"/>
              </a:solidFill>
              <a:latin typeface="微软雅黑" panose="020B0503020204020204" charset="-122"/>
              <a:ea typeface="微软雅黑" panose="020B0503020204020204" charset="-122"/>
              <a:cs typeface="微软雅黑" panose="020B0503020204020204" charset="-122"/>
            </a:endParaRPr>
          </a:p>
          <a:p>
            <a:pPr marL="0" indent="0" algn="just">
              <a:lnSpc>
                <a:spcPct val="100000"/>
              </a:lnSpc>
              <a:spcBef>
                <a:spcPts val="0"/>
              </a:spcBef>
              <a:buNone/>
            </a:pPr>
            <a:r>
              <a:rPr lang="zh-CN" altLang="en-US" dirty="0">
                <a:solidFill>
                  <a:schemeClr val="dk1"/>
                </a:solidFill>
                <a:latin typeface="微软雅黑" panose="020B0503020204020204" charset="-122"/>
                <a:ea typeface="微软雅黑" panose="020B0503020204020204" charset="-122"/>
                <a:cs typeface="微软雅黑" panose="020B0503020204020204" charset="-122"/>
              </a:rPr>
              <a:t>（</a:t>
            </a:r>
            <a:r>
              <a:rPr lang="en-US" altLang="zh-CN" dirty="0">
                <a:solidFill>
                  <a:schemeClr val="dk1"/>
                </a:solidFill>
                <a:latin typeface="微软雅黑" panose="020B0503020204020204" charset="-122"/>
                <a:ea typeface="微软雅黑" panose="020B0503020204020204" charset="-122"/>
                <a:cs typeface="微软雅黑" panose="020B0503020204020204" charset="-122"/>
              </a:rPr>
              <a:t>1</a:t>
            </a:r>
            <a:r>
              <a:rPr lang="zh-CN" altLang="en-US" dirty="0">
                <a:solidFill>
                  <a:schemeClr val="dk1"/>
                </a:solidFill>
                <a:latin typeface="微软雅黑" panose="020B0503020204020204" charset="-122"/>
                <a:ea typeface="微软雅黑" panose="020B0503020204020204" charset="-122"/>
                <a:cs typeface="微软雅黑" panose="020B0503020204020204" charset="-122"/>
              </a:rPr>
              <a:t>）</a:t>
            </a:r>
            <a:r>
              <a:rPr lang="en-US" altLang="zh-CN" dirty="0">
                <a:solidFill>
                  <a:schemeClr val="dk1"/>
                </a:solidFill>
                <a:latin typeface="微软雅黑" panose="020B0503020204020204" charset="-122"/>
                <a:ea typeface="微软雅黑" panose="020B0503020204020204" charset="-122"/>
                <a:cs typeface="微软雅黑" panose="020B0503020204020204" charset="-122"/>
              </a:rPr>
              <a:t>TK1640</a:t>
            </a:r>
            <a:r>
              <a:rPr lang="zh-CN" altLang="en-US" dirty="0">
                <a:solidFill>
                  <a:schemeClr val="dk1"/>
                </a:solidFill>
                <a:latin typeface="微软雅黑" panose="020B0503020204020204" charset="-122"/>
                <a:ea typeface="微软雅黑" panose="020B0503020204020204" charset="-122"/>
                <a:cs typeface="微软雅黑" panose="020B0503020204020204" charset="-122"/>
              </a:rPr>
              <a:t>数控车床电气原理图。</a:t>
            </a:r>
            <a:endParaRPr lang="en-US" altLang="zh-CN" dirty="0">
              <a:solidFill>
                <a:schemeClr val="dk1"/>
              </a:solidFill>
              <a:latin typeface="微软雅黑" panose="020B0503020204020204" charset="-122"/>
              <a:ea typeface="微软雅黑" panose="020B0503020204020204" charset="-122"/>
              <a:cs typeface="微软雅黑" panose="020B0503020204020204" charset="-122"/>
            </a:endParaRPr>
          </a:p>
          <a:p>
            <a:pPr marL="0" indent="0" algn="just">
              <a:lnSpc>
                <a:spcPct val="100000"/>
              </a:lnSpc>
              <a:spcBef>
                <a:spcPts val="0"/>
              </a:spcBef>
              <a:buNone/>
            </a:pPr>
            <a:r>
              <a:rPr lang="zh-CN" altLang="en-US" dirty="0">
                <a:solidFill>
                  <a:schemeClr val="dk1"/>
                </a:solidFill>
                <a:latin typeface="微软雅黑" panose="020B0503020204020204" charset="-122"/>
                <a:ea typeface="微软雅黑" panose="020B0503020204020204" charset="-122"/>
                <a:cs typeface="微软雅黑" panose="020B0503020204020204" charset="-122"/>
              </a:rPr>
              <a:t>（</a:t>
            </a:r>
            <a:r>
              <a:rPr lang="en-US" altLang="zh-CN" dirty="0">
                <a:solidFill>
                  <a:schemeClr val="dk1"/>
                </a:solidFill>
                <a:latin typeface="微软雅黑" panose="020B0503020204020204" charset="-122"/>
                <a:ea typeface="微软雅黑" panose="020B0503020204020204" charset="-122"/>
                <a:cs typeface="微软雅黑" panose="020B0503020204020204" charset="-122"/>
              </a:rPr>
              <a:t>2</a:t>
            </a:r>
            <a:r>
              <a:rPr lang="zh-CN" altLang="en-US" dirty="0">
                <a:solidFill>
                  <a:schemeClr val="dk1"/>
                </a:solidFill>
                <a:latin typeface="微软雅黑" panose="020B0503020204020204" charset="-122"/>
                <a:ea typeface="微软雅黑" panose="020B0503020204020204" charset="-122"/>
                <a:cs typeface="微软雅黑" panose="020B0503020204020204" charset="-122"/>
              </a:rPr>
              <a:t>）</a:t>
            </a:r>
            <a:r>
              <a:rPr lang="en-US" altLang="zh-CN" dirty="0">
                <a:solidFill>
                  <a:schemeClr val="dk1"/>
                </a:solidFill>
                <a:latin typeface="微软雅黑" panose="020B0503020204020204" charset="-122"/>
                <a:ea typeface="微软雅黑" panose="020B0503020204020204" charset="-122"/>
                <a:cs typeface="微软雅黑" panose="020B0503020204020204" charset="-122"/>
              </a:rPr>
              <a:t>GB/T 4728</a:t>
            </a:r>
            <a:r>
              <a:rPr lang="zh-CN" altLang="en-US" dirty="0">
                <a:solidFill>
                  <a:schemeClr val="dk1"/>
                </a:solidFill>
                <a:latin typeface="微软雅黑" panose="020B0503020204020204" charset="-122"/>
                <a:ea typeface="微软雅黑" panose="020B0503020204020204" charset="-122"/>
                <a:cs typeface="微软雅黑" panose="020B0503020204020204" charset="-122"/>
              </a:rPr>
              <a:t>常用电器图形与文字符号。</a:t>
            </a:r>
            <a:endParaRPr lang="en-US" altLang="zh-CN" dirty="0">
              <a:solidFill>
                <a:schemeClr val="dk1"/>
              </a:solidFill>
              <a:latin typeface="微软雅黑" panose="020B0503020204020204" charset="-122"/>
              <a:ea typeface="微软雅黑" panose="020B0503020204020204" charset="-122"/>
              <a:cs typeface="微软雅黑" panose="020B0503020204020204" charset="-122"/>
            </a:endParaRPr>
          </a:p>
          <a:p>
            <a:pPr marL="0" indent="0" algn="just">
              <a:lnSpc>
                <a:spcPct val="100000"/>
              </a:lnSpc>
              <a:spcBef>
                <a:spcPts val="0"/>
              </a:spcBef>
              <a:spcAft>
                <a:spcPts val="600"/>
              </a:spcAft>
              <a:buNone/>
            </a:pPr>
            <a:r>
              <a:rPr lang="zh-CN" altLang="en-US" sz="3200" b="1" dirty="0">
                <a:solidFill>
                  <a:schemeClr val="dk1"/>
                </a:solidFill>
                <a:latin typeface="微软雅黑" panose="020B0503020204020204" charset="-122"/>
                <a:ea typeface="微软雅黑" panose="020B0503020204020204" charset="-122"/>
                <a:cs typeface="微软雅黑" panose="020B0503020204020204" charset="-122"/>
              </a:rPr>
              <a:t>（二）学生准备</a:t>
            </a:r>
            <a:endParaRPr lang="en-US" altLang="zh-CN" sz="3200" b="1" dirty="0">
              <a:solidFill>
                <a:schemeClr val="dk1"/>
              </a:solidFill>
              <a:latin typeface="微软雅黑" panose="020B0503020204020204" charset="-122"/>
              <a:ea typeface="微软雅黑" panose="020B0503020204020204" charset="-122"/>
              <a:cs typeface="微软雅黑" panose="020B0503020204020204" charset="-122"/>
            </a:endParaRPr>
          </a:p>
          <a:p>
            <a:pPr marL="0" indent="0" algn="just">
              <a:lnSpc>
                <a:spcPct val="100000"/>
              </a:lnSpc>
              <a:spcBef>
                <a:spcPts val="0"/>
              </a:spcBef>
              <a:buNone/>
            </a:pPr>
            <a:r>
              <a:rPr lang="en-US" altLang="zh-CN" b="1" dirty="0">
                <a:solidFill>
                  <a:schemeClr val="dk1"/>
                </a:solidFill>
                <a:latin typeface="微软雅黑" panose="020B0503020204020204" charset="-122"/>
                <a:ea typeface="微软雅黑" panose="020B0503020204020204" charset="-122"/>
                <a:cs typeface="微软雅黑" panose="020B0503020204020204" charset="-122"/>
              </a:rPr>
              <a:t>1.</a:t>
            </a:r>
            <a:r>
              <a:rPr lang="zh-CN" altLang="en-US" b="1" dirty="0">
                <a:solidFill>
                  <a:schemeClr val="dk1"/>
                </a:solidFill>
                <a:latin typeface="微软雅黑" panose="020B0503020204020204" charset="-122"/>
                <a:ea typeface="微软雅黑" panose="020B0503020204020204" charset="-122"/>
                <a:cs typeface="微软雅黑" panose="020B0503020204020204" charset="-122"/>
              </a:rPr>
              <a:t>了解工作任务要求</a:t>
            </a:r>
            <a:endParaRPr lang="en-US" altLang="zh-CN" b="1" dirty="0">
              <a:solidFill>
                <a:schemeClr val="dk1"/>
              </a:solidFill>
              <a:latin typeface="微软雅黑" panose="020B0503020204020204" charset="-122"/>
              <a:ea typeface="微软雅黑" panose="020B0503020204020204" charset="-122"/>
              <a:cs typeface="微软雅黑" panose="020B0503020204020204" charset="-122"/>
            </a:endParaRPr>
          </a:p>
          <a:p>
            <a:pPr marL="0" indent="0" algn="just">
              <a:lnSpc>
                <a:spcPct val="100000"/>
              </a:lnSpc>
              <a:spcBef>
                <a:spcPts val="0"/>
              </a:spcBef>
              <a:buNone/>
            </a:pPr>
            <a:r>
              <a:rPr lang="zh-CN" altLang="en-US" dirty="0">
                <a:solidFill>
                  <a:schemeClr val="dk1"/>
                </a:solidFill>
                <a:latin typeface="微软雅黑" panose="020B0503020204020204" charset="-122"/>
                <a:ea typeface="微软雅黑" panose="020B0503020204020204" charset="-122"/>
                <a:cs typeface="微软雅黑" panose="020B0503020204020204" charset="-122"/>
              </a:rPr>
              <a:t>（</a:t>
            </a:r>
            <a:r>
              <a:rPr lang="en-US" altLang="zh-CN" dirty="0">
                <a:solidFill>
                  <a:schemeClr val="dk1"/>
                </a:solidFill>
                <a:latin typeface="微软雅黑" panose="020B0503020204020204" charset="-122"/>
                <a:ea typeface="微软雅黑" panose="020B0503020204020204" charset="-122"/>
                <a:cs typeface="微软雅黑" panose="020B0503020204020204" charset="-122"/>
              </a:rPr>
              <a:t>1</a:t>
            </a:r>
            <a:r>
              <a:rPr lang="zh-CN" altLang="en-US" dirty="0">
                <a:solidFill>
                  <a:schemeClr val="dk1"/>
                </a:solidFill>
                <a:latin typeface="微软雅黑" panose="020B0503020204020204" charset="-122"/>
                <a:ea typeface="微软雅黑" panose="020B0503020204020204" charset="-122"/>
                <a:cs typeface="微软雅黑" panose="020B0503020204020204" charset="-122"/>
              </a:rPr>
              <a:t>）电气原理图分析的方法与步骤。</a:t>
            </a:r>
            <a:endParaRPr lang="en-US" altLang="zh-CN" dirty="0">
              <a:solidFill>
                <a:schemeClr val="dk1"/>
              </a:solidFill>
              <a:latin typeface="微软雅黑" panose="020B0503020204020204" charset="-122"/>
              <a:ea typeface="微软雅黑" panose="020B0503020204020204" charset="-122"/>
              <a:cs typeface="微软雅黑" panose="020B0503020204020204" charset="-122"/>
            </a:endParaRPr>
          </a:p>
          <a:p>
            <a:pPr marL="0" indent="0" algn="just">
              <a:lnSpc>
                <a:spcPct val="100000"/>
              </a:lnSpc>
              <a:spcBef>
                <a:spcPts val="0"/>
              </a:spcBef>
              <a:buNone/>
            </a:pPr>
            <a:r>
              <a:rPr lang="zh-CN" altLang="en-US" dirty="0">
                <a:solidFill>
                  <a:schemeClr val="dk1"/>
                </a:solidFill>
                <a:latin typeface="微软雅黑" panose="020B0503020204020204" charset="-122"/>
                <a:ea typeface="微软雅黑" panose="020B0503020204020204" charset="-122"/>
                <a:cs typeface="微软雅黑" panose="020B0503020204020204" charset="-122"/>
              </a:rPr>
              <a:t>（</a:t>
            </a:r>
            <a:r>
              <a:rPr lang="en-US" altLang="zh-CN" dirty="0">
                <a:solidFill>
                  <a:schemeClr val="dk1"/>
                </a:solidFill>
                <a:latin typeface="微软雅黑" panose="020B0503020204020204" charset="-122"/>
                <a:ea typeface="微软雅黑" panose="020B0503020204020204" charset="-122"/>
                <a:cs typeface="微软雅黑" panose="020B0503020204020204" charset="-122"/>
              </a:rPr>
              <a:t>2</a:t>
            </a:r>
            <a:r>
              <a:rPr lang="zh-CN" altLang="en-US" dirty="0">
                <a:solidFill>
                  <a:schemeClr val="dk1"/>
                </a:solidFill>
                <a:latin typeface="微软雅黑" panose="020B0503020204020204" charset="-122"/>
                <a:ea typeface="微软雅黑" panose="020B0503020204020204" charset="-122"/>
                <a:cs typeface="微软雅黑" panose="020B0503020204020204" charset="-122"/>
              </a:rPr>
              <a:t>）提前了解电气原理图的绘制原则和导线线号的标注方法。</a:t>
            </a:r>
            <a:endParaRPr lang="en-US" altLang="zh-CN" dirty="0">
              <a:solidFill>
                <a:schemeClr val="dk1"/>
              </a:solidFill>
              <a:latin typeface="微软雅黑" panose="020B0503020204020204" charset="-122"/>
              <a:ea typeface="微软雅黑" panose="020B0503020204020204" charset="-122"/>
              <a:cs typeface="微软雅黑" panose="020B0503020204020204" charset="-122"/>
            </a:endParaRPr>
          </a:p>
          <a:p>
            <a:pPr marL="0" indent="0" algn="just">
              <a:lnSpc>
                <a:spcPct val="100000"/>
              </a:lnSpc>
              <a:spcBef>
                <a:spcPts val="0"/>
              </a:spcBef>
              <a:buNone/>
            </a:pPr>
            <a:r>
              <a:rPr lang="en-US" altLang="zh-CN" b="1" dirty="0">
                <a:solidFill>
                  <a:schemeClr val="dk1"/>
                </a:solidFill>
                <a:latin typeface="微软雅黑" panose="020B0503020204020204" charset="-122"/>
                <a:ea typeface="微软雅黑" panose="020B0503020204020204" charset="-122"/>
                <a:cs typeface="微软雅黑" panose="020B0503020204020204" charset="-122"/>
              </a:rPr>
              <a:t>2.</a:t>
            </a:r>
            <a:r>
              <a:rPr lang="zh-CN" altLang="en-US" b="1" dirty="0">
                <a:solidFill>
                  <a:schemeClr val="dk1"/>
                </a:solidFill>
                <a:latin typeface="微软雅黑" panose="020B0503020204020204" charset="-122"/>
                <a:ea typeface="微软雅黑" panose="020B0503020204020204" charset="-122"/>
                <a:cs typeface="微软雅黑" panose="020B0503020204020204" charset="-122"/>
              </a:rPr>
              <a:t>准备工具、器材等</a:t>
            </a:r>
            <a:endParaRPr lang="en-US" altLang="zh-CN" b="1" dirty="0">
              <a:solidFill>
                <a:schemeClr val="dk1"/>
              </a:solidFill>
              <a:latin typeface="微软雅黑" panose="020B0503020204020204" charset="-122"/>
              <a:ea typeface="微软雅黑" panose="020B0503020204020204" charset="-122"/>
              <a:cs typeface="微软雅黑" panose="020B0503020204020204" charset="-122"/>
            </a:endParaRPr>
          </a:p>
          <a:p>
            <a:pPr marL="0" indent="0" algn="just">
              <a:lnSpc>
                <a:spcPct val="100000"/>
              </a:lnSpc>
              <a:spcBef>
                <a:spcPts val="0"/>
              </a:spcBef>
              <a:buNone/>
            </a:pPr>
            <a:r>
              <a:rPr lang="zh-CN" altLang="en-US" dirty="0">
                <a:solidFill>
                  <a:schemeClr val="dk1"/>
                </a:solidFill>
                <a:latin typeface="微软雅黑" panose="020B0503020204020204" charset="-122"/>
                <a:ea typeface="微软雅黑" panose="020B0503020204020204" charset="-122"/>
                <a:cs typeface="微软雅黑" panose="020B0503020204020204" charset="-122"/>
              </a:rPr>
              <a:t>计算机、</a:t>
            </a:r>
            <a:r>
              <a:rPr lang="en-US" altLang="zh-CN" dirty="0">
                <a:solidFill>
                  <a:schemeClr val="dk1"/>
                </a:solidFill>
                <a:latin typeface="微软雅黑" panose="020B0503020204020204" charset="-122"/>
                <a:ea typeface="微软雅黑" panose="020B0503020204020204" charset="-122"/>
                <a:cs typeface="微软雅黑" panose="020B0503020204020204" charset="-122"/>
              </a:rPr>
              <a:t>CAXA</a:t>
            </a:r>
            <a:r>
              <a:rPr lang="zh-CN" altLang="en-US" dirty="0">
                <a:solidFill>
                  <a:schemeClr val="dk1"/>
                </a:solidFill>
                <a:latin typeface="微软雅黑" panose="020B0503020204020204" charset="-122"/>
                <a:ea typeface="微软雅黑" panose="020B0503020204020204" charset="-122"/>
                <a:cs typeface="微软雅黑" panose="020B0503020204020204" charset="-122"/>
              </a:rPr>
              <a:t>二维</a:t>
            </a:r>
            <a:r>
              <a:rPr lang="en-US" altLang="zh-CN" dirty="0">
                <a:solidFill>
                  <a:schemeClr val="dk1"/>
                </a:solidFill>
                <a:latin typeface="微软雅黑" panose="020B0503020204020204" charset="-122"/>
                <a:ea typeface="微软雅黑" panose="020B0503020204020204" charset="-122"/>
                <a:cs typeface="微软雅黑" panose="020B0503020204020204" charset="-122"/>
              </a:rPr>
              <a:t>CAD</a:t>
            </a:r>
            <a:r>
              <a:rPr lang="zh-CN" altLang="en-US" dirty="0">
                <a:solidFill>
                  <a:schemeClr val="dk1"/>
                </a:solidFill>
                <a:latin typeface="微软雅黑" panose="020B0503020204020204" charset="-122"/>
                <a:ea typeface="微软雅黑" panose="020B0503020204020204" charset="-122"/>
                <a:cs typeface="微软雅黑" panose="020B0503020204020204" charset="-122"/>
              </a:rPr>
              <a:t>软件。</a:t>
            </a:r>
            <a:endParaRPr lang="en-US" altLang="zh-CN" dirty="0">
              <a:solidFill>
                <a:schemeClr val="dk1"/>
              </a:solidFill>
              <a:latin typeface="微软雅黑" panose="020B0503020204020204" charset="-122"/>
              <a:ea typeface="微软雅黑" panose="020B0503020204020204" charset="-122"/>
              <a:cs typeface="微软雅黑" panose="020B0503020204020204" charset="-122"/>
            </a:endParaRPr>
          </a:p>
        </p:txBody>
      </p:sp>
      <p:sp>
        <p:nvSpPr>
          <p:cNvPr id="2" name="五边形 4"/>
          <p:cNvSpPr/>
          <p:nvPr userDrawn="1">
            <p:custDataLst>
              <p:tags r:id="rId5"/>
            </p:custDataLst>
          </p:nvPr>
        </p:nvSpPr>
        <p:spPr>
          <a:xfrm rot="5400000">
            <a:off x="306070" y="-38735"/>
            <a:ext cx="520065" cy="543560"/>
          </a:xfrm>
          <a:prstGeom prst="homePlate">
            <a:avLst>
              <a:gd name="adj" fmla="val 35759"/>
            </a:avLst>
          </a:prstGeom>
          <a:solidFill>
            <a:schemeClr val="accent1"/>
          </a:solidFill>
          <a:ln>
            <a:noFill/>
          </a:ln>
          <a:effectLst>
            <a:outerShdw blurRad="63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lt1"/>
              </a:solidFill>
              <a:latin typeface="微软雅黑" panose="020B0503020204020204" charset="-122"/>
              <a:ea typeface="微软雅黑" panose="020B0503020204020204" charset="-122"/>
            </a:endParaRP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150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2" end="2"/>
                                            </p:txEl>
                                          </p:spTgt>
                                        </p:tgtEl>
                                        <p:attrNameLst>
                                          <p:attrName>style.visibility</p:attrName>
                                        </p:attrNameLst>
                                      </p:cBhvr>
                                      <p:to>
                                        <p:strVal val="visible"/>
                                      </p:to>
                                    </p:set>
                                    <p:animEffect transition="in" filter="fade">
                                      <p:cBhvr>
                                        <p:cTn id="10" dur="500"/>
                                        <p:tgtEl>
                                          <p:spTgt spid="3">
                                            <p:txEl>
                                              <p:pRg st="2" end="2"/>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Effect transition="in" filter="fade">
                                      <p:cBhvr>
                                        <p:cTn id="13" dur="500"/>
                                        <p:tgtEl>
                                          <p:spTgt spid="3">
                                            <p:txEl>
                                              <p:pRg st="3" end="3"/>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3">
                                            <p:txEl>
                                              <p:pRg st="4" end="4"/>
                                            </p:txEl>
                                          </p:spTgt>
                                        </p:tgtEl>
                                        <p:attrNameLst>
                                          <p:attrName>style.visibility</p:attrName>
                                        </p:attrNameLst>
                                      </p:cBhvr>
                                      <p:to>
                                        <p:strVal val="visible"/>
                                      </p:to>
                                    </p:set>
                                    <p:animEffect transition="in" filter="fade">
                                      <p:cBhvr>
                                        <p:cTn id="18" dur="500"/>
                                        <p:tgtEl>
                                          <p:spTgt spid="3">
                                            <p:txEl>
                                              <p:pRg st="4" end="4"/>
                                            </p:txEl>
                                          </p:spTgt>
                                        </p:tgtEl>
                                      </p:cBhvr>
                                    </p:animEffect>
                                  </p:childTnLst>
                                </p:cTn>
                              </p:par>
                              <p:par>
                                <p:cTn id="19" presetID="10" presetClass="entr" presetSubtype="0" fill="hold"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animEffect transition="in" filter="fade">
                                      <p:cBhvr>
                                        <p:cTn id="21" dur="500"/>
                                        <p:tgtEl>
                                          <p:spTgt spid="3">
                                            <p:txEl>
                                              <p:pRg st="5" end="5"/>
                                            </p:txEl>
                                          </p:spTgt>
                                        </p:tgtEl>
                                      </p:cBhvr>
                                    </p:animEffect>
                                  </p:childTnLst>
                                </p:cTn>
                              </p:par>
                              <p:par>
                                <p:cTn id="22" presetID="10" presetClass="entr" presetSubtype="0" fill="hold" nodeType="withEffect">
                                  <p:stCondLst>
                                    <p:cond delay="0"/>
                                  </p:stCondLst>
                                  <p:childTnLst>
                                    <p:set>
                                      <p:cBhvr>
                                        <p:cTn id="23" dur="1" fill="hold">
                                          <p:stCondLst>
                                            <p:cond delay="0"/>
                                          </p:stCondLst>
                                        </p:cTn>
                                        <p:tgtEl>
                                          <p:spTgt spid="3">
                                            <p:txEl>
                                              <p:pRg st="6" end="6"/>
                                            </p:txEl>
                                          </p:spTgt>
                                        </p:tgtEl>
                                        <p:attrNameLst>
                                          <p:attrName>style.visibility</p:attrName>
                                        </p:attrNameLst>
                                      </p:cBhvr>
                                      <p:to>
                                        <p:strVal val="visible"/>
                                      </p:to>
                                    </p:set>
                                    <p:animEffect transition="in" filter="fade">
                                      <p:cBhvr>
                                        <p:cTn id="24" dur="500"/>
                                        <p:tgtEl>
                                          <p:spTgt spid="3">
                                            <p:txEl>
                                              <p:pRg st="6" end="6"/>
                                            </p:txEl>
                                          </p:spTgt>
                                        </p:tgtEl>
                                      </p:cBhvr>
                                    </p:animEffect>
                                  </p:childTnLst>
                                </p:cTn>
                              </p:par>
                              <p:par>
                                <p:cTn id="25" presetID="10" presetClass="entr" presetSubtype="0" fill="hold" nodeType="with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animEffect transition="in" filter="fade">
                                      <p:cBhvr>
                                        <p:cTn id="27" dur="500"/>
                                        <p:tgtEl>
                                          <p:spTgt spid="3">
                                            <p:txEl>
                                              <p:pRg st="7" end="7"/>
                                            </p:txEl>
                                          </p:spTgt>
                                        </p:tgtEl>
                                      </p:cBhvr>
                                    </p:animEffect>
                                  </p:childTnLst>
                                </p:cTn>
                              </p:par>
                              <p:par>
                                <p:cTn id="28" presetID="10" presetClass="entr" presetSubtype="0" fill="hold" nodeType="withEffect">
                                  <p:stCondLst>
                                    <p:cond delay="0"/>
                                  </p:stCondLst>
                                  <p:childTnLst>
                                    <p:set>
                                      <p:cBhvr>
                                        <p:cTn id="29" dur="1" fill="hold">
                                          <p:stCondLst>
                                            <p:cond delay="0"/>
                                          </p:stCondLst>
                                        </p:cTn>
                                        <p:tgtEl>
                                          <p:spTgt spid="3">
                                            <p:txEl>
                                              <p:pRg st="8" end="8"/>
                                            </p:txEl>
                                          </p:spTgt>
                                        </p:tgtEl>
                                        <p:attrNameLst>
                                          <p:attrName>style.visibility</p:attrName>
                                        </p:attrNameLst>
                                      </p:cBhvr>
                                      <p:to>
                                        <p:strVal val="visible"/>
                                      </p:to>
                                    </p:set>
                                    <p:animEffect transition="in" filter="fade">
                                      <p:cBhvr>
                                        <p:cTn id="30" dur="500"/>
                                        <p:tgtEl>
                                          <p:spTgt spid="3">
                                            <p:txEl>
                                              <p:pRg st="8" end="8"/>
                                            </p:txEl>
                                          </p:spTgt>
                                        </p:tgtEl>
                                      </p:cBhvr>
                                    </p:animEffect>
                                  </p:childTnLst>
                                </p:cTn>
                              </p:par>
                              <p:par>
                                <p:cTn id="31" presetID="10" presetClass="entr" presetSubtype="0" fill="hold" nodeType="withEffect">
                                  <p:stCondLst>
                                    <p:cond delay="0"/>
                                  </p:stCondLst>
                                  <p:childTnLst>
                                    <p:set>
                                      <p:cBhvr>
                                        <p:cTn id="32" dur="1" fill="hold">
                                          <p:stCondLst>
                                            <p:cond delay="0"/>
                                          </p:stCondLst>
                                        </p:cTn>
                                        <p:tgtEl>
                                          <p:spTgt spid="3">
                                            <p:txEl>
                                              <p:pRg st="9" end="9"/>
                                            </p:txEl>
                                          </p:spTgt>
                                        </p:tgtEl>
                                        <p:attrNameLst>
                                          <p:attrName>style.visibility</p:attrName>
                                        </p:attrNameLst>
                                      </p:cBhvr>
                                      <p:to>
                                        <p:strVal val="visible"/>
                                      </p:to>
                                    </p:set>
                                    <p:animEffect transition="in" filter="fade">
                                      <p:cBhvr>
                                        <p:cTn id="33" dur="5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组合 16"/>
          <p:cNvGrpSpPr/>
          <p:nvPr userDrawn="1">
            <p:custDataLst>
              <p:tags r:id="rId2"/>
            </p:custDataLst>
          </p:nvPr>
        </p:nvGrpSpPr>
        <p:grpSpPr>
          <a:xfrm>
            <a:off x="11598910" y="6433185"/>
            <a:ext cx="450850" cy="149860"/>
            <a:chOff x="0" y="3623101"/>
            <a:chExt cx="1405715" cy="468548"/>
          </a:xfrm>
        </p:grpSpPr>
        <p:sp>
          <p:nvSpPr>
            <p:cNvPr id="19" name="菱形 18"/>
            <p:cNvSpPr/>
            <p:nvPr userDrawn="1">
              <p:custDataLst>
                <p:tags r:id="rId6"/>
              </p:custDataLst>
            </p:nvPr>
          </p:nvSpPr>
          <p:spPr>
            <a:xfrm>
              <a:off x="0" y="3633950"/>
              <a:ext cx="457699" cy="457699"/>
            </a:xfrm>
            <a:prstGeom prst="diamond">
              <a:avLst/>
            </a:prstGeom>
            <a:noFill/>
            <a:ln w="2540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20" name="菱形 19"/>
            <p:cNvSpPr/>
            <p:nvPr userDrawn="1">
              <p:custDataLst>
                <p:tags r:id="rId7"/>
              </p:custDataLst>
            </p:nvPr>
          </p:nvSpPr>
          <p:spPr>
            <a:xfrm>
              <a:off x="474008" y="3623101"/>
              <a:ext cx="457699" cy="457699"/>
            </a:xfrm>
            <a:prstGeom prst="diamond">
              <a:avLst/>
            </a:prstGeom>
            <a:noFill/>
            <a:ln w="2540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21" name="菱形 20"/>
            <p:cNvSpPr/>
            <p:nvPr userDrawn="1">
              <p:custDataLst>
                <p:tags r:id="rId8"/>
              </p:custDataLst>
            </p:nvPr>
          </p:nvSpPr>
          <p:spPr>
            <a:xfrm>
              <a:off x="948016" y="3623101"/>
              <a:ext cx="457699" cy="457699"/>
            </a:xfrm>
            <a:prstGeom prst="diamond">
              <a:avLst/>
            </a:prstGeom>
            <a:noFill/>
            <a:ln w="2540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grpSp>
      <p:sp>
        <p:nvSpPr>
          <p:cNvPr id="16" name="五边形 4"/>
          <p:cNvSpPr/>
          <p:nvPr userDrawn="1">
            <p:custDataLst>
              <p:tags r:id="rId3"/>
            </p:custDataLst>
          </p:nvPr>
        </p:nvSpPr>
        <p:spPr>
          <a:xfrm rot="5400000">
            <a:off x="346710" y="-80010"/>
            <a:ext cx="438150" cy="543560"/>
          </a:xfrm>
          <a:prstGeom prst="homePlate">
            <a:avLst>
              <a:gd name="adj" fmla="val 35759"/>
            </a:avLst>
          </a:prstGeom>
          <a:solidFill>
            <a:schemeClr val="accent1"/>
          </a:solidFill>
          <a:ln>
            <a:noFill/>
          </a:ln>
          <a:effectLst>
            <a:outerShdw blurRad="63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lt1"/>
              </a:solidFill>
              <a:latin typeface="微软雅黑" panose="020B0503020204020204" charset="-122"/>
              <a:ea typeface="微软雅黑" panose="020B0503020204020204" charset="-122"/>
            </a:endParaRPr>
          </a:p>
        </p:txBody>
      </p:sp>
      <p:sp>
        <p:nvSpPr>
          <p:cNvPr id="3" name="内容占位符 2"/>
          <p:cNvSpPr>
            <a:spLocks noGrp="1"/>
          </p:cNvSpPr>
          <p:nvPr>
            <p:custDataLst>
              <p:tags r:id="rId4"/>
            </p:custDataLst>
          </p:nvPr>
        </p:nvSpPr>
        <p:spPr>
          <a:xfrm>
            <a:off x="642620" y="676912"/>
            <a:ext cx="10906760" cy="2156723"/>
          </a:xfrm>
          <a:prstGeom prst="rect">
            <a:avLst/>
          </a:prstGeom>
        </p:spPr>
        <p:txBody>
          <a:bodyPr vert="horz" lIns="91440" tIns="45720" rIns="91440" bIns="45720" rtlCol="0">
            <a:normAutofit fontScale="95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0"/>
              </a:spcBef>
              <a:spcAft>
                <a:spcPts val="1200"/>
              </a:spcAft>
            </a:pPr>
            <a:r>
              <a:rPr lang="zh-CN" altLang="en-US" sz="3800" b="1" dirty="0">
                <a:solidFill>
                  <a:schemeClr val="dk1"/>
                </a:solidFill>
                <a:latin typeface="微软雅黑" panose="020B0503020204020204" charset="-122"/>
                <a:ea typeface="微软雅黑" panose="020B0503020204020204" charset="-122"/>
                <a:cs typeface="微软雅黑" panose="020B0503020204020204" charset="-122"/>
              </a:rPr>
              <a:t>任务实施</a:t>
            </a:r>
            <a:endParaRPr lang="en-US" altLang="zh-CN" sz="3800" b="1" dirty="0">
              <a:solidFill>
                <a:schemeClr val="dk1"/>
              </a:solidFill>
              <a:latin typeface="微软雅黑" panose="020B0503020204020204" charset="-122"/>
              <a:ea typeface="微软雅黑" panose="020B0503020204020204" charset="-122"/>
              <a:cs typeface="微软雅黑" panose="020B0503020204020204" charset="-122"/>
            </a:endParaRPr>
          </a:p>
          <a:p>
            <a:pPr marL="0" indent="576000" algn="just">
              <a:lnSpc>
                <a:spcPct val="100000"/>
              </a:lnSpc>
              <a:spcBef>
                <a:spcPts val="0"/>
              </a:spcBef>
              <a:spcAft>
                <a:spcPts val="600"/>
              </a:spcAft>
              <a:buNone/>
            </a:pPr>
            <a:r>
              <a:rPr lang="zh-CN" altLang="en-US" sz="2900" b="1" dirty="0">
                <a:solidFill>
                  <a:schemeClr val="dk1"/>
                </a:solidFill>
                <a:latin typeface="微软雅黑" panose="020B0503020204020204" charset="-122"/>
                <a:ea typeface="微软雅黑" panose="020B0503020204020204" charset="-122"/>
                <a:cs typeface="微软雅黑" panose="020B0503020204020204" charset="-122"/>
              </a:rPr>
              <a:t>（一）制定方案</a:t>
            </a:r>
            <a:endParaRPr lang="en-US" altLang="zh-CN" sz="2900" b="1" dirty="0">
              <a:solidFill>
                <a:schemeClr val="dk1"/>
              </a:solidFill>
              <a:latin typeface="微软雅黑" panose="020B0503020204020204" charset="-122"/>
              <a:ea typeface="微软雅黑" panose="020B0503020204020204" charset="-122"/>
              <a:cs typeface="微软雅黑" panose="020B0503020204020204" charset="-122"/>
            </a:endParaRPr>
          </a:p>
          <a:p>
            <a:pPr marL="0" indent="576000" algn="just">
              <a:lnSpc>
                <a:spcPct val="100000"/>
              </a:lnSpc>
              <a:spcBef>
                <a:spcPts val="0"/>
              </a:spcBef>
              <a:buNone/>
            </a:pPr>
            <a:r>
              <a:rPr lang="zh-CN" altLang="en-US" sz="2400" dirty="0"/>
              <a:t>老师提出电路分析的要求后，学生分组讨论（每组</a:t>
            </a:r>
            <a:r>
              <a:rPr lang="en-US" altLang="zh-CN" sz="2400" dirty="0"/>
              <a:t>3~4</a:t>
            </a:r>
            <a:r>
              <a:rPr lang="zh-CN" altLang="en-US" sz="2400" dirty="0"/>
              <a:t>人），拟定电路分析步骤，并填入表</a:t>
            </a:r>
            <a:r>
              <a:rPr lang="en-US" altLang="zh-CN" sz="2400" dirty="0"/>
              <a:t>6-2</a:t>
            </a:r>
            <a:r>
              <a:rPr lang="zh-CN" altLang="en-US" sz="2400" dirty="0"/>
              <a:t>。</a:t>
            </a:r>
            <a:endParaRPr lang="en-US" altLang="zh-CN" sz="2400" dirty="0"/>
          </a:p>
          <a:p>
            <a:pPr marL="0" indent="0">
              <a:buNone/>
            </a:pPr>
            <a:endParaRPr lang="en-US" altLang="zh-CN" sz="2500" dirty="0">
              <a:solidFill>
                <a:schemeClr val="dk1"/>
              </a:solidFill>
              <a:latin typeface="微软雅黑" panose="020B0503020204020204" charset="-122"/>
              <a:ea typeface="微软雅黑" panose="020B0503020204020204" charset="-122"/>
              <a:cs typeface="微软雅黑" panose="020B0503020204020204" charset="-122"/>
            </a:endParaRPr>
          </a:p>
        </p:txBody>
      </p:sp>
      <p:sp>
        <p:nvSpPr>
          <p:cNvPr id="2" name="五边形 4"/>
          <p:cNvSpPr/>
          <p:nvPr userDrawn="1">
            <p:custDataLst>
              <p:tags r:id="rId5"/>
            </p:custDataLst>
          </p:nvPr>
        </p:nvSpPr>
        <p:spPr>
          <a:xfrm rot="5400000">
            <a:off x="306070" y="-38735"/>
            <a:ext cx="520065" cy="543560"/>
          </a:xfrm>
          <a:prstGeom prst="homePlate">
            <a:avLst>
              <a:gd name="adj" fmla="val 35759"/>
            </a:avLst>
          </a:prstGeom>
          <a:solidFill>
            <a:schemeClr val="accent1"/>
          </a:solidFill>
          <a:ln>
            <a:noFill/>
          </a:ln>
          <a:effectLst>
            <a:outerShdw blurRad="63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lt1"/>
              </a:solidFill>
              <a:latin typeface="微软雅黑" panose="020B0503020204020204" charset="-122"/>
              <a:ea typeface="微软雅黑" panose="020B0503020204020204" charset="-122"/>
            </a:endParaRPr>
          </a:p>
        </p:txBody>
      </p:sp>
      <p:pic>
        <p:nvPicPr>
          <p:cNvPr id="5" name="图片 4">
            <a:extLst>
              <a:ext uri="{FF2B5EF4-FFF2-40B4-BE49-F238E27FC236}">
                <a16:creationId xmlns:a16="http://schemas.microsoft.com/office/drawing/2014/main" id="{1E0C68CF-A48E-E688-5E3F-50866FB093A3}"/>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2678249" y="2625210"/>
            <a:ext cx="6835501" cy="3555878"/>
          </a:xfrm>
          <a:prstGeom prst="rect">
            <a:avLst/>
          </a:prstGeom>
        </p:spPr>
      </p:pic>
    </p:spTree>
    <p:custDataLst>
      <p:tags r:id="rId1"/>
    </p:custDataLst>
  </p:cSld>
  <p:clrMapOvr>
    <a:masterClrMapping/>
  </p:clrMapOvr>
  <mc:AlternateContent xmlns:mc="http://schemas.openxmlformats.org/markup-compatibility/2006" xmlns:p14="http://schemas.microsoft.com/office/powerpoint/2010/main">
    <mc:Choice Requires="p14">
      <p:transition spd="slow" p14:dur="1500"/>
    </mc:Choice>
    <mc:Fallback xmlns="">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a16="http://schemas.microsoft.com/office/drawing/2014/main" id="{23AC4416-D444-5814-FAEC-FB1A3ACDD217}"/>
              </a:ext>
            </a:extLst>
          </p:cNvPr>
          <p:cNvSpPr txBox="1"/>
          <p:nvPr/>
        </p:nvSpPr>
        <p:spPr>
          <a:xfrm>
            <a:off x="838200" y="1159148"/>
            <a:ext cx="10515600" cy="4539704"/>
          </a:xfrm>
          <a:prstGeom prst="rect">
            <a:avLst/>
          </a:prstGeom>
          <a:noFill/>
        </p:spPr>
        <p:txBody>
          <a:bodyPr wrap="square" rtlCol="0">
            <a:spAutoFit/>
          </a:bodyPr>
          <a:lstStyle/>
          <a:p>
            <a:pPr indent="576000" algn="just">
              <a:spcAft>
                <a:spcPts val="600"/>
              </a:spcAft>
            </a:pPr>
            <a:r>
              <a:rPr lang="zh-CN" altLang="en-US" sz="3200" b="1" dirty="0">
                <a:latin typeface="+mn-ea"/>
              </a:rPr>
              <a:t>（二）确定方案</a:t>
            </a:r>
            <a:endParaRPr lang="en-US" altLang="zh-CN" sz="3200" b="1" dirty="0">
              <a:latin typeface="+mn-ea"/>
            </a:endParaRPr>
          </a:p>
          <a:p>
            <a:pPr indent="576000" algn="just"/>
            <a:r>
              <a:rPr lang="zh-CN" altLang="en-US" sz="2800" dirty="0">
                <a:latin typeface="+mn-ea"/>
              </a:rPr>
              <a:t>（</a:t>
            </a:r>
            <a:r>
              <a:rPr lang="en-US" altLang="zh-CN" sz="2800" dirty="0">
                <a:latin typeface="+mn-ea"/>
              </a:rPr>
              <a:t>1</a:t>
            </a:r>
            <a:r>
              <a:rPr lang="zh-CN" altLang="en-US" sz="2800" dirty="0">
                <a:latin typeface="+mn-ea"/>
              </a:rPr>
              <a:t>）教师给学生安排项目任务，学生分组讨论。</a:t>
            </a:r>
            <a:endParaRPr lang="en-US" altLang="zh-CN" sz="2800" dirty="0">
              <a:latin typeface="+mn-ea"/>
            </a:endParaRPr>
          </a:p>
          <a:p>
            <a:pPr indent="576000" algn="just"/>
            <a:r>
              <a:rPr lang="zh-CN" altLang="en-US" sz="2800" dirty="0">
                <a:latin typeface="+mn-ea"/>
              </a:rPr>
              <a:t>（</a:t>
            </a:r>
            <a:r>
              <a:rPr lang="en-US" altLang="zh-CN" sz="2800" dirty="0">
                <a:latin typeface="+mn-ea"/>
              </a:rPr>
              <a:t>2</a:t>
            </a:r>
            <a:r>
              <a:rPr lang="zh-CN" altLang="en-US" sz="2800" dirty="0">
                <a:latin typeface="+mn-ea"/>
              </a:rPr>
              <a:t>）学生现场对</a:t>
            </a:r>
            <a:r>
              <a:rPr lang="en-US" altLang="zh-CN" sz="2800" dirty="0">
                <a:latin typeface="+mn-ea"/>
              </a:rPr>
              <a:t>TK1640</a:t>
            </a:r>
            <a:r>
              <a:rPr lang="zh-CN" altLang="en-US" sz="2800" dirty="0">
                <a:latin typeface="+mn-ea"/>
              </a:rPr>
              <a:t>数控车床电气电路图进行分析，学生按照拟定好的分析步骤操作，教师巡视指导，并及时纠正不正确的方法。</a:t>
            </a:r>
            <a:endParaRPr lang="en-US" altLang="zh-CN" sz="2800" dirty="0">
              <a:latin typeface="+mn-ea"/>
            </a:endParaRPr>
          </a:p>
          <a:p>
            <a:pPr indent="576000" algn="just"/>
            <a:r>
              <a:rPr lang="zh-CN" altLang="en-US" sz="2800" dirty="0">
                <a:latin typeface="+mn-ea"/>
              </a:rPr>
              <a:t>（</a:t>
            </a:r>
            <a:r>
              <a:rPr lang="en-US" altLang="zh-CN" sz="2800" dirty="0">
                <a:latin typeface="+mn-ea"/>
              </a:rPr>
              <a:t>3</a:t>
            </a:r>
            <a:r>
              <a:rPr lang="zh-CN" altLang="en-US" sz="2800" dirty="0">
                <a:latin typeface="+mn-ea"/>
              </a:rPr>
              <a:t>）学生对</a:t>
            </a:r>
            <a:r>
              <a:rPr lang="en-US" altLang="zh-CN" sz="2800" dirty="0">
                <a:latin typeface="+mn-ea"/>
              </a:rPr>
              <a:t>TK1640</a:t>
            </a:r>
            <a:r>
              <a:rPr lang="zh-CN" altLang="en-US" sz="2800" dirty="0">
                <a:latin typeface="+mn-ea"/>
              </a:rPr>
              <a:t>数控车床电气电路分析进行小结，教师补充完善。</a:t>
            </a:r>
            <a:endParaRPr lang="en-US" altLang="zh-CN" sz="2800" dirty="0">
              <a:latin typeface="+mn-ea"/>
            </a:endParaRPr>
          </a:p>
          <a:p>
            <a:pPr indent="576000" algn="just"/>
            <a:r>
              <a:rPr lang="zh-CN" altLang="en-US" sz="2800" dirty="0">
                <a:latin typeface="+mn-ea"/>
              </a:rPr>
              <a:t>（</a:t>
            </a:r>
            <a:r>
              <a:rPr lang="en-US" altLang="zh-CN" sz="2800" dirty="0">
                <a:latin typeface="+mn-ea"/>
              </a:rPr>
              <a:t>4</a:t>
            </a:r>
            <a:r>
              <a:rPr lang="zh-CN" altLang="en-US" sz="2800" dirty="0">
                <a:latin typeface="+mn-ea"/>
              </a:rPr>
              <a:t>）确定绘制</a:t>
            </a:r>
            <a:r>
              <a:rPr lang="en-US" altLang="zh-CN" sz="2800" dirty="0">
                <a:latin typeface="+mn-ea"/>
              </a:rPr>
              <a:t>TK40A</a:t>
            </a:r>
            <a:r>
              <a:rPr lang="zh-CN" altLang="en-US" sz="2800" dirty="0">
                <a:latin typeface="+mn-ea"/>
              </a:rPr>
              <a:t>强电回路、</a:t>
            </a:r>
            <a:r>
              <a:rPr lang="en-US" altLang="zh-CN" sz="2800" dirty="0">
                <a:latin typeface="+mn-ea"/>
              </a:rPr>
              <a:t>TK40A</a:t>
            </a:r>
            <a:r>
              <a:rPr lang="zh-CN" altLang="en-US" sz="2800" dirty="0">
                <a:latin typeface="+mn-ea"/>
              </a:rPr>
              <a:t>电源回路图、</a:t>
            </a:r>
            <a:r>
              <a:rPr lang="en-US" altLang="zh-CN" sz="2800" dirty="0">
                <a:latin typeface="+mn-ea"/>
              </a:rPr>
              <a:t>TK40A</a:t>
            </a:r>
            <a:r>
              <a:rPr lang="zh-CN" altLang="en-US" sz="2800" dirty="0">
                <a:latin typeface="+mn-ea"/>
              </a:rPr>
              <a:t>交流控制回路图、</a:t>
            </a:r>
            <a:r>
              <a:rPr lang="en-US" altLang="zh-CN" sz="2800" dirty="0">
                <a:latin typeface="+mn-ea"/>
              </a:rPr>
              <a:t>TK40A</a:t>
            </a:r>
            <a:r>
              <a:rPr lang="zh-CN" altLang="en-US" sz="2800" dirty="0">
                <a:latin typeface="+mn-ea"/>
              </a:rPr>
              <a:t>直流控制图的小组成员名单，每位小组成员绘制其中</a:t>
            </a:r>
            <a:r>
              <a:rPr lang="en-US" altLang="zh-CN" sz="2800" dirty="0">
                <a:latin typeface="+mn-ea"/>
              </a:rPr>
              <a:t>1</a:t>
            </a:r>
            <a:r>
              <a:rPr lang="zh-CN" altLang="en-US" sz="2800" dirty="0">
                <a:latin typeface="+mn-ea"/>
              </a:rPr>
              <a:t>个电路图。</a:t>
            </a:r>
          </a:p>
        </p:txBody>
      </p:sp>
    </p:spTree>
    <p:extLst>
      <p:ext uri="{BB962C8B-B14F-4D97-AF65-F5344CB8AC3E}">
        <p14:creationId xmlns:p14="http://schemas.microsoft.com/office/powerpoint/2010/main" val="261603871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a16="http://schemas.microsoft.com/office/drawing/2014/main" id="{7501BE2E-117C-64B8-346A-9EB8A9B52CFA}"/>
              </a:ext>
            </a:extLst>
          </p:cNvPr>
          <p:cNvSpPr txBox="1"/>
          <p:nvPr/>
        </p:nvSpPr>
        <p:spPr>
          <a:xfrm>
            <a:off x="803868" y="602901"/>
            <a:ext cx="10530673" cy="5309146"/>
          </a:xfrm>
          <a:prstGeom prst="rect">
            <a:avLst/>
          </a:prstGeom>
          <a:noFill/>
        </p:spPr>
        <p:txBody>
          <a:bodyPr wrap="square" rtlCol="0">
            <a:spAutoFit/>
          </a:bodyPr>
          <a:lstStyle/>
          <a:p>
            <a:pPr indent="576000" algn="just">
              <a:spcAft>
                <a:spcPts val="1200"/>
              </a:spcAft>
            </a:pPr>
            <a:r>
              <a:rPr lang="zh-CN" altLang="en-US" sz="3200" b="1" dirty="0">
                <a:latin typeface="+mj-ea"/>
                <a:ea typeface="+mj-ea"/>
              </a:rPr>
              <a:t>（三）实施方案</a:t>
            </a:r>
            <a:endParaRPr lang="en-US" altLang="zh-CN" sz="3200" b="1" dirty="0">
              <a:latin typeface="+mj-ea"/>
              <a:ea typeface="+mj-ea"/>
            </a:endParaRPr>
          </a:p>
          <a:p>
            <a:pPr indent="576000" algn="just">
              <a:spcAft>
                <a:spcPts val="600"/>
              </a:spcAft>
            </a:pPr>
            <a:r>
              <a:rPr lang="en-US" altLang="zh-CN" sz="2800" b="1" dirty="0">
                <a:latin typeface="+mn-ea"/>
              </a:rPr>
              <a:t>1.</a:t>
            </a:r>
            <a:r>
              <a:rPr lang="zh-CN" altLang="en-US" sz="2800" b="1" dirty="0">
                <a:latin typeface="+mn-ea"/>
              </a:rPr>
              <a:t>知识链接</a:t>
            </a:r>
            <a:r>
              <a:rPr lang="en-US" altLang="zh-CN" sz="2800" b="1" dirty="0">
                <a:latin typeface="+mn-ea"/>
              </a:rPr>
              <a:t>/</a:t>
            </a:r>
            <a:r>
              <a:rPr lang="zh-CN" altLang="en-US" sz="2800" b="1" dirty="0">
                <a:latin typeface="+mn-ea"/>
              </a:rPr>
              <a:t>示范讲解</a:t>
            </a:r>
            <a:endParaRPr lang="en-US" altLang="zh-CN" sz="2800" b="1" dirty="0">
              <a:latin typeface="+mn-ea"/>
            </a:endParaRPr>
          </a:p>
          <a:p>
            <a:pPr indent="576000" algn="just"/>
            <a:r>
              <a:rPr lang="zh-CN" altLang="en-US" sz="2400" b="1" dirty="0">
                <a:latin typeface="+mn-ea"/>
              </a:rPr>
              <a:t>（</a:t>
            </a:r>
            <a:r>
              <a:rPr lang="en-US" altLang="zh-CN" sz="2400" b="1" dirty="0">
                <a:latin typeface="+mn-ea"/>
              </a:rPr>
              <a:t>1</a:t>
            </a:r>
            <a:r>
              <a:rPr lang="zh-CN" altLang="en-US" sz="2400" b="1" dirty="0">
                <a:latin typeface="+mn-ea"/>
              </a:rPr>
              <a:t>）电气原理图分析的方法与步骤。</a:t>
            </a:r>
            <a:endParaRPr lang="en-US" altLang="zh-CN" sz="2400" b="1" dirty="0">
              <a:latin typeface="+mn-ea"/>
            </a:endParaRPr>
          </a:p>
          <a:p>
            <a:pPr indent="576000" algn="just"/>
            <a:r>
              <a:rPr lang="zh-CN" altLang="en-US" sz="2400" dirty="0">
                <a:latin typeface="+mn-ea"/>
              </a:rPr>
              <a:t>电气控制电路一般由主回路、控制电路和辅助电路等部分组成，了解了电气控制系统的总体结构、电动机和电气元件的分布状况及控制要求等内容，便可以阅读分析电气原理图。</a:t>
            </a:r>
            <a:endParaRPr lang="en-US" altLang="zh-CN" sz="2400" dirty="0">
              <a:latin typeface="+mn-ea"/>
            </a:endParaRPr>
          </a:p>
          <a:p>
            <a:pPr indent="576000" algn="just"/>
            <a:r>
              <a:rPr lang="zh-CN" altLang="en-US" sz="2400" b="1" dirty="0">
                <a:latin typeface="+mn-ea"/>
              </a:rPr>
              <a:t>①分析主回路</a:t>
            </a:r>
            <a:r>
              <a:rPr lang="zh-CN" altLang="en-US" sz="2400" dirty="0">
                <a:latin typeface="+mn-ea"/>
              </a:rPr>
              <a:t>。从主回路入手，根据伺服电动机、辅助机构电动机和电磁阀等执行电器的控制要求，分析它们的控制内容。控制内容包括启动、方向控制、调速和制动。 </a:t>
            </a:r>
            <a:endParaRPr lang="en-US" altLang="zh-CN" sz="2400" dirty="0">
              <a:latin typeface="+mn-ea"/>
            </a:endParaRPr>
          </a:p>
          <a:p>
            <a:pPr indent="576000" algn="just"/>
            <a:r>
              <a:rPr lang="zh-CN" altLang="en-US" sz="2400" b="1" dirty="0">
                <a:latin typeface="+mn-ea"/>
              </a:rPr>
              <a:t>②分析控制电路。</a:t>
            </a:r>
            <a:r>
              <a:rPr lang="zh-CN" altLang="en-US" sz="2400" dirty="0">
                <a:latin typeface="+mn-ea"/>
              </a:rPr>
              <a:t>根据主回路中各伺服电动机、辅助机构电动机和电磁阀等执行电器的控制要求，逐一找出控制电路中的控制环节，按功能不同划分成若干个局部控制电路来进行分析，分析控制电路的最基本方法是查线读图法。</a:t>
            </a:r>
          </a:p>
        </p:txBody>
      </p:sp>
    </p:spTree>
    <p:extLst>
      <p:ext uri="{BB962C8B-B14F-4D97-AF65-F5344CB8AC3E}">
        <p14:creationId xmlns:p14="http://schemas.microsoft.com/office/powerpoint/2010/main" val="159595654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a16="http://schemas.microsoft.com/office/drawing/2014/main" id="{FFBD2B18-5924-4BAD-DB4D-35977A0C34A1}"/>
              </a:ext>
            </a:extLst>
          </p:cNvPr>
          <p:cNvSpPr txBox="1"/>
          <p:nvPr/>
        </p:nvSpPr>
        <p:spPr>
          <a:xfrm>
            <a:off x="622998" y="1536174"/>
            <a:ext cx="10515600" cy="3785652"/>
          </a:xfrm>
          <a:prstGeom prst="rect">
            <a:avLst/>
          </a:prstGeom>
          <a:noFill/>
        </p:spPr>
        <p:txBody>
          <a:bodyPr wrap="square" rtlCol="0">
            <a:spAutoFit/>
          </a:bodyPr>
          <a:lstStyle/>
          <a:p>
            <a:pPr indent="576000" algn="just"/>
            <a:r>
              <a:rPr lang="zh-CN" altLang="en-US" sz="2400" b="1" dirty="0">
                <a:latin typeface="+mn-ea"/>
              </a:rPr>
              <a:t>③分析辅助电路。</a:t>
            </a:r>
            <a:r>
              <a:rPr lang="zh-CN" altLang="en-US" sz="2400" dirty="0">
                <a:latin typeface="+mn-ea"/>
              </a:rPr>
              <a:t>辅助电路包括电源显示、工作状态显示、照明和故障报警等部分，它们大多由控制电路中的元件来控制，因此在分析时，还要回头来对照控制电路进行分析。</a:t>
            </a:r>
            <a:endParaRPr lang="en-US" altLang="zh-CN" sz="2400" dirty="0">
              <a:latin typeface="+mn-ea"/>
            </a:endParaRPr>
          </a:p>
          <a:p>
            <a:pPr indent="576000" algn="just"/>
            <a:r>
              <a:rPr lang="zh-CN" altLang="en-US" sz="2400" b="1" dirty="0">
                <a:latin typeface="+mn-ea"/>
              </a:rPr>
              <a:t>④分析连锁与保护环节。</a:t>
            </a:r>
            <a:r>
              <a:rPr lang="zh-CN" altLang="en-US" sz="2400" dirty="0">
                <a:latin typeface="+mn-ea"/>
              </a:rPr>
              <a:t>机床对于安全性和可靠性有很高的要求，实现这些要求，除合理地选择元器件和控制方案以外，在控制电路中还设置了一系列电气保护和必要的电气连锁。</a:t>
            </a:r>
            <a:endParaRPr lang="en-US" altLang="zh-CN" sz="2400" dirty="0">
              <a:latin typeface="+mn-ea"/>
            </a:endParaRPr>
          </a:p>
          <a:p>
            <a:pPr indent="576000" algn="just"/>
            <a:r>
              <a:rPr lang="zh-CN" altLang="en-US" sz="2400" b="1" dirty="0">
                <a:latin typeface="+mn-ea"/>
              </a:rPr>
              <a:t>⑤总体检查。</a:t>
            </a:r>
            <a:r>
              <a:rPr lang="zh-CN" altLang="en-US" sz="2400" dirty="0">
                <a:latin typeface="+mn-ea"/>
              </a:rPr>
              <a:t>经过“化整为零”，逐步分析了每一个局部电路的工作原理及各部分之间的控制关系之后，还必须用“集零为整”的方法，检查整个控制电路，看是否有遗漏，特别要从整体角度去进一步检查和理解各控制环节之间的联系，理解电路中每个元器件所起的作用。</a:t>
            </a:r>
          </a:p>
        </p:txBody>
      </p:sp>
    </p:spTree>
    <p:extLst>
      <p:ext uri="{BB962C8B-B14F-4D97-AF65-F5344CB8AC3E}">
        <p14:creationId xmlns:p14="http://schemas.microsoft.com/office/powerpoint/2010/main" val="179684339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a16="http://schemas.microsoft.com/office/drawing/2014/main" id="{9DC36526-A8A5-83D9-2871-4491459CBEA2}"/>
              </a:ext>
            </a:extLst>
          </p:cNvPr>
          <p:cNvSpPr txBox="1"/>
          <p:nvPr/>
        </p:nvSpPr>
        <p:spPr>
          <a:xfrm>
            <a:off x="838200" y="522514"/>
            <a:ext cx="10515600" cy="1246495"/>
          </a:xfrm>
          <a:prstGeom prst="rect">
            <a:avLst/>
          </a:prstGeom>
          <a:noFill/>
        </p:spPr>
        <p:txBody>
          <a:bodyPr wrap="square" rtlCol="0">
            <a:spAutoFit/>
          </a:bodyPr>
          <a:lstStyle/>
          <a:p>
            <a:pPr indent="576000" algn="just">
              <a:spcAft>
                <a:spcPts val="600"/>
              </a:spcAft>
            </a:pPr>
            <a:r>
              <a:rPr lang="zh-CN" altLang="en-US" sz="2800" b="1" dirty="0">
                <a:latin typeface="+mj-ea"/>
                <a:ea typeface="+mj-ea"/>
              </a:rPr>
              <a:t>（</a:t>
            </a:r>
            <a:r>
              <a:rPr lang="en-US" altLang="zh-CN" sz="2800" b="1" dirty="0">
                <a:latin typeface="+mj-ea"/>
                <a:ea typeface="+mj-ea"/>
              </a:rPr>
              <a:t>2</a:t>
            </a:r>
            <a:r>
              <a:rPr lang="zh-CN" altLang="en-US" sz="2800" b="1" dirty="0">
                <a:latin typeface="+mj-ea"/>
                <a:ea typeface="+mj-ea"/>
              </a:rPr>
              <a:t>）</a:t>
            </a:r>
            <a:r>
              <a:rPr lang="en-US" altLang="zh-CN" sz="2800" b="1" dirty="0">
                <a:latin typeface="+mj-ea"/>
                <a:ea typeface="+mj-ea"/>
              </a:rPr>
              <a:t>TK1640</a:t>
            </a:r>
            <a:r>
              <a:rPr lang="zh-CN" altLang="en-US" sz="2800" b="1" dirty="0">
                <a:latin typeface="+mj-ea"/>
                <a:ea typeface="+mj-ea"/>
              </a:rPr>
              <a:t>数控车床电气控制电路分析。</a:t>
            </a:r>
            <a:endParaRPr lang="en-US" altLang="zh-CN" sz="2800" b="1" dirty="0">
              <a:latin typeface="+mj-ea"/>
              <a:ea typeface="+mj-ea"/>
            </a:endParaRPr>
          </a:p>
          <a:p>
            <a:pPr indent="576000" algn="just"/>
            <a:r>
              <a:rPr lang="zh-CN" altLang="en-US" sz="2400" dirty="0">
                <a:latin typeface="+mn-ea"/>
              </a:rPr>
              <a:t>设备主要器件如表</a:t>
            </a:r>
            <a:r>
              <a:rPr lang="en-US" altLang="zh-CN" sz="2400" dirty="0">
                <a:latin typeface="+mn-ea"/>
              </a:rPr>
              <a:t>6-3</a:t>
            </a:r>
            <a:r>
              <a:rPr lang="zh-CN" altLang="en-US" sz="2400" dirty="0">
                <a:latin typeface="+mn-ea"/>
              </a:rPr>
              <a:t>所示。</a:t>
            </a:r>
            <a:endParaRPr lang="en-US" altLang="zh-CN" sz="2400" dirty="0">
              <a:latin typeface="+mn-ea"/>
            </a:endParaRPr>
          </a:p>
          <a:p>
            <a:endParaRPr lang="zh-CN" altLang="en-US" dirty="0"/>
          </a:p>
        </p:txBody>
      </p:sp>
      <p:pic>
        <p:nvPicPr>
          <p:cNvPr id="4" name="图片 3">
            <a:extLst>
              <a:ext uri="{FF2B5EF4-FFF2-40B4-BE49-F238E27FC236}">
                <a16:creationId xmlns:a16="http://schemas.microsoft.com/office/drawing/2014/main" id="{8F47D7C6-E19B-8B65-2CB9-E76922DE939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187596" y="1769009"/>
            <a:ext cx="5816807" cy="4296231"/>
          </a:xfrm>
          <a:prstGeom prst="rect">
            <a:avLst/>
          </a:prstGeom>
        </p:spPr>
      </p:pic>
    </p:spTree>
    <p:extLst>
      <p:ext uri="{BB962C8B-B14F-4D97-AF65-F5344CB8AC3E}">
        <p14:creationId xmlns:p14="http://schemas.microsoft.com/office/powerpoint/2010/main" val="369958787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4CC26D0E-9D9E-C755-4F41-DF5CC06B0D23}"/>
              </a:ext>
            </a:extLst>
          </p:cNvPr>
          <p:cNvSpPr txBox="1"/>
          <p:nvPr/>
        </p:nvSpPr>
        <p:spPr>
          <a:xfrm>
            <a:off x="626347" y="1941729"/>
            <a:ext cx="10912510" cy="2677656"/>
          </a:xfrm>
          <a:prstGeom prst="rect">
            <a:avLst/>
          </a:prstGeom>
          <a:noFill/>
        </p:spPr>
        <p:txBody>
          <a:bodyPr wrap="square" rtlCol="0">
            <a:spAutoFit/>
          </a:bodyPr>
          <a:lstStyle/>
          <a:p>
            <a:pPr indent="576000" algn="just"/>
            <a:r>
              <a:rPr lang="zh-CN" altLang="en-US" sz="2800" b="1" dirty="0">
                <a:latin typeface="+mn-ea"/>
              </a:rPr>
              <a:t>①机床的运动及控制要求。</a:t>
            </a:r>
            <a:r>
              <a:rPr lang="en-US" altLang="zh-CN" sz="2800" dirty="0">
                <a:latin typeface="+mn-ea"/>
              </a:rPr>
              <a:t>TK1640</a:t>
            </a:r>
            <a:r>
              <a:rPr lang="zh-CN" altLang="en-US" sz="2800" dirty="0">
                <a:latin typeface="+mn-ea"/>
              </a:rPr>
              <a:t>数控车床主轴的旋转运动由</a:t>
            </a:r>
            <a:r>
              <a:rPr lang="en-US" altLang="zh-CN" sz="2800" dirty="0">
                <a:latin typeface="+mn-ea"/>
              </a:rPr>
              <a:t>5.5kW</a:t>
            </a:r>
            <a:r>
              <a:rPr lang="zh-CN" altLang="en-US" sz="2800" dirty="0">
                <a:latin typeface="+mn-ea"/>
              </a:rPr>
              <a:t>变频主轴电动机实现，与机械变速配合得到低速、中速和高速</a:t>
            </a:r>
            <a:r>
              <a:rPr lang="en-US" altLang="zh-CN" sz="2800" dirty="0">
                <a:latin typeface="+mn-ea"/>
              </a:rPr>
              <a:t>3</a:t>
            </a:r>
            <a:r>
              <a:rPr lang="zh-CN" altLang="en-US" sz="2800" dirty="0">
                <a:latin typeface="+mn-ea"/>
              </a:rPr>
              <a:t>种无级变速。</a:t>
            </a:r>
            <a:r>
              <a:rPr lang="en-US" altLang="zh-CN" sz="2800" dirty="0">
                <a:latin typeface="+mn-ea"/>
              </a:rPr>
              <a:t>Z</a:t>
            </a:r>
            <a:r>
              <a:rPr lang="zh-CN" altLang="en-US" sz="2800" dirty="0">
                <a:latin typeface="+mn-ea"/>
              </a:rPr>
              <a:t>轴、</a:t>
            </a:r>
            <a:r>
              <a:rPr lang="en-US" altLang="zh-CN" sz="2800" dirty="0">
                <a:latin typeface="+mn-ea"/>
              </a:rPr>
              <a:t>X</a:t>
            </a:r>
            <a:r>
              <a:rPr lang="zh-CN" altLang="en-US" sz="2800" dirty="0">
                <a:latin typeface="+mn-ea"/>
              </a:rPr>
              <a:t>轴的运动由交流伺服电动机带动滚珠丝杠实现，两轴的联动由数控系统控制并协调。螺纹车削由光电编码器与交流伺服电动机配合实现。</a:t>
            </a:r>
            <a:endParaRPr lang="en-US" altLang="zh-CN" sz="2800" dirty="0">
              <a:latin typeface="+mn-ea"/>
            </a:endParaRPr>
          </a:p>
          <a:p>
            <a:pPr indent="576000" algn="just"/>
            <a:r>
              <a:rPr lang="zh-CN" altLang="en-US" sz="2800" dirty="0">
                <a:latin typeface="+mn-ea"/>
              </a:rPr>
              <a:t>除上述运动外，还有电动刀架的转位，冷却电动机的启、停等。</a:t>
            </a:r>
          </a:p>
        </p:txBody>
      </p:sp>
    </p:spTree>
    <p:extLst>
      <p:ext uri="{BB962C8B-B14F-4D97-AF65-F5344CB8AC3E}">
        <p14:creationId xmlns:p14="http://schemas.microsoft.com/office/powerpoint/2010/main" val="49171105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254CE5BC-D0FD-C600-9560-2FFFD42401EE}"/>
              </a:ext>
            </a:extLst>
          </p:cNvPr>
          <p:cNvSpPr txBox="1"/>
          <p:nvPr/>
        </p:nvSpPr>
        <p:spPr>
          <a:xfrm>
            <a:off x="793820" y="612949"/>
            <a:ext cx="11103428" cy="892552"/>
          </a:xfrm>
          <a:prstGeom prst="rect">
            <a:avLst/>
          </a:prstGeom>
          <a:noFill/>
        </p:spPr>
        <p:txBody>
          <a:bodyPr wrap="square" rtlCol="0">
            <a:spAutoFit/>
          </a:bodyPr>
          <a:lstStyle/>
          <a:p>
            <a:pPr indent="576000" algn="just"/>
            <a:r>
              <a:rPr lang="zh-CN" altLang="en-US" sz="2800" b="1" dirty="0">
                <a:latin typeface="+mn-ea"/>
              </a:rPr>
              <a:t>②主回路分析。</a:t>
            </a:r>
            <a:endParaRPr lang="en-US" altLang="zh-CN" sz="2800" b="1" dirty="0">
              <a:latin typeface="+mn-ea"/>
            </a:endParaRPr>
          </a:p>
          <a:p>
            <a:pPr indent="576000" algn="just"/>
            <a:r>
              <a:rPr lang="zh-CN" altLang="en-US" sz="2400" dirty="0">
                <a:latin typeface="+mn-ea"/>
              </a:rPr>
              <a:t>图</a:t>
            </a:r>
            <a:r>
              <a:rPr lang="en-US" altLang="zh-CN" sz="2400" dirty="0">
                <a:latin typeface="+mn-ea"/>
              </a:rPr>
              <a:t>6-3</a:t>
            </a:r>
            <a:r>
              <a:rPr lang="zh-CN" altLang="en-US" sz="2400" dirty="0">
                <a:latin typeface="+mn-ea"/>
              </a:rPr>
              <a:t>所示为</a:t>
            </a:r>
            <a:r>
              <a:rPr lang="en-US" altLang="zh-CN" sz="2400" dirty="0">
                <a:latin typeface="+mn-ea"/>
              </a:rPr>
              <a:t>380V</a:t>
            </a:r>
            <a:r>
              <a:rPr lang="zh-CN" altLang="en-US" sz="2400" dirty="0">
                <a:latin typeface="+mn-ea"/>
              </a:rPr>
              <a:t>强电回路。</a:t>
            </a:r>
          </a:p>
        </p:txBody>
      </p:sp>
      <p:pic>
        <p:nvPicPr>
          <p:cNvPr id="5" name="图片 4">
            <a:extLst>
              <a:ext uri="{FF2B5EF4-FFF2-40B4-BE49-F238E27FC236}">
                <a16:creationId xmlns:a16="http://schemas.microsoft.com/office/drawing/2014/main" id="{3B6D3797-96B4-A909-4F08-D7B11EB5775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56000" y="1705208"/>
            <a:ext cx="6480000" cy="4887105"/>
          </a:xfrm>
          <a:prstGeom prst="rect">
            <a:avLst/>
          </a:prstGeom>
        </p:spPr>
      </p:pic>
    </p:spTree>
    <p:extLst>
      <p:ext uri="{BB962C8B-B14F-4D97-AF65-F5344CB8AC3E}">
        <p14:creationId xmlns:p14="http://schemas.microsoft.com/office/powerpoint/2010/main" val="281283180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AB314867-68C9-9E30-6BEF-06163DD98BDE}"/>
              </a:ext>
            </a:extLst>
          </p:cNvPr>
          <p:cNvSpPr txBox="1"/>
          <p:nvPr/>
        </p:nvSpPr>
        <p:spPr>
          <a:xfrm>
            <a:off x="793819" y="612949"/>
            <a:ext cx="10515600" cy="892552"/>
          </a:xfrm>
          <a:prstGeom prst="rect">
            <a:avLst/>
          </a:prstGeom>
          <a:noFill/>
        </p:spPr>
        <p:txBody>
          <a:bodyPr wrap="square" rtlCol="0">
            <a:spAutoFit/>
          </a:bodyPr>
          <a:lstStyle/>
          <a:p>
            <a:pPr indent="576000" algn="just"/>
            <a:r>
              <a:rPr lang="zh-CN" altLang="en-US" sz="2800" b="1" dirty="0">
                <a:latin typeface="+mn-ea"/>
              </a:rPr>
              <a:t>③电源电路分析。</a:t>
            </a:r>
            <a:endParaRPr lang="en-US" altLang="zh-CN" sz="2800" b="1" dirty="0">
              <a:latin typeface="+mn-ea"/>
            </a:endParaRPr>
          </a:p>
          <a:p>
            <a:pPr indent="576000" algn="just"/>
            <a:r>
              <a:rPr lang="zh-CN" altLang="en-US" sz="2400" dirty="0">
                <a:latin typeface="+mn-ea"/>
              </a:rPr>
              <a:t>图</a:t>
            </a:r>
            <a:r>
              <a:rPr lang="en-US" altLang="zh-CN" sz="2400" dirty="0">
                <a:latin typeface="+mn-ea"/>
              </a:rPr>
              <a:t>6-4</a:t>
            </a:r>
            <a:r>
              <a:rPr lang="zh-CN" altLang="en-US" sz="2400" dirty="0">
                <a:latin typeface="+mn-ea"/>
              </a:rPr>
              <a:t>为电源回路图。</a:t>
            </a:r>
            <a:endParaRPr lang="en-US" altLang="zh-CN" sz="2400" dirty="0">
              <a:latin typeface="+mn-ea"/>
            </a:endParaRPr>
          </a:p>
        </p:txBody>
      </p:sp>
      <p:pic>
        <p:nvPicPr>
          <p:cNvPr id="5" name="图片 4">
            <a:extLst>
              <a:ext uri="{FF2B5EF4-FFF2-40B4-BE49-F238E27FC236}">
                <a16:creationId xmlns:a16="http://schemas.microsoft.com/office/drawing/2014/main" id="{CA3D7B9B-FD85-0FA9-9BC3-7FC69622233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29419" y="777551"/>
            <a:ext cx="6480000" cy="5467500"/>
          </a:xfrm>
          <a:prstGeom prst="rect">
            <a:avLst/>
          </a:prstGeom>
        </p:spPr>
      </p:pic>
    </p:spTree>
    <p:extLst>
      <p:ext uri="{BB962C8B-B14F-4D97-AF65-F5344CB8AC3E}">
        <p14:creationId xmlns:p14="http://schemas.microsoft.com/office/powerpoint/2010/main" val="173234520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组合 16"/>
          <p:cNvGrpSpPr/>
          <p:nvPr userDrawn="1">
            <p:custDataLst>
              <p:tags r:id="rId2"/>
            </p:custDataLst>
          </p:nvPr>
        </p:nvGrpSpPr>
        <p:grpSpPr>
          <a:xfrm>
            <a:off x="11598910" y="6433185"/>
            <a:ext cx="450850" cy="149860"/>
            <a:chOff x="0" y="3623101"/>
            <a:chExt cx="1405715" cy="468548"/>
          </a:xfrm>
        </p:grpSpPr>
        <p:sp>
          <p:nvSpPr>
            <p:cNvPr id="19" name="菱形 18"/>
            <p:cNvSpPr/>
            <p:nvPr userDrawn="1">
              <p:custDataLst>
                <p:tags r:id="rId6"/>
              </p:custDataLst>
            </p:nvPr>
          </p:nvSpPr>
          <p:spPr>
            <a:xfrm>
              <a:off x="0" y="3633950"/>
              <a:ext cx="457699" cy="457699"/>
            </a:xfrm>
            <a:prstGeom prst="diamond">
              <a:avLst/>
            </a:prstGeom>
            <a:noFill/>
            <a:ln w="2540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20" name="菱形 19"/>
            <p:cNvSpPr/>
            <p:nvPr userDrawn="1">
              <p:custDataLst>
                <p:tags r:id="rId7"/>
              </p:custDataLst>
            </p:nvPr>
          </p:nvSpPr>
          <p:spPr>
            <a:xfrm>
              <a:off x="474008" y="3623101"/>
              <a:ext cx="457699" cy="457699"/>
            </a:xfrm>
            <a:prstGeom prst="diamond">
              <a:avLst/>
            </a:prstGeom>
            <a:noFill/>
            <a:ln w="2540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21" name="菱形 20"/>
            <p:cNvSpPr/>
            <p:nvPr userDrawn="1">
              <p:custDataLst>
                <p:tags r:id="rId8"/>
              </p:custDataLst>
            </p:nvPr>
          </p:nvSpPr>
          <p:spPr>
            <a:xfrm>
              <a:off x="948016" y="3623101"/>
              <a:ext cx="457699" cy="457699"/>
            </a:xfrm>
            <a:prstGeom prst="diamond">
              <a:avLst/>
            </a:prstGeom>
            <a:noFill/>
            <a:ln w="2540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grpSp>
      <p:sp>
        <p:nvSpPr>
          <p:cNvPr id="16" name="五边形 4"/>
          <p:cNvSpPr/>
          <p:nvPr userDrawn="1">
            <p:custDataLst>
              <p:tags r:id="rId3"/>
            </p:custDataLst>
          </p:nvPr>
        </p:nvSpPr>
        <p:spPr>
          <a:xfrm rot="5400000">
            <a:off x="306070" y="-38735"/>
            <a:ext cx="520065" cy="543560"/>
          </a:xfrm>
          <a:prstGeom prst="homePlate">
            <a:avLst>
              <a:gd name="adj" fmla="val 35759"/>
            </a:avLst>
          </a:prstGeom>
          <a:solidFill>
            <a:schemeClr val="accent1"/>
          </a:solidFill>
          <a:ln>
            <a:noFill/>
          </a:ln>
          <a:effectLst>
            <a:outerShdw blurRad="63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lt1"/>
              </a:solidFill>
              <a:latin typeface="微软雅黑" panose="020B0503020204020204" charset="-122"/>
              <a:ea typeface="微软雅黑" panose="020B0503020204020204" charset="-122"/>
            </a:endParaRPr>
          </a:p>
        </p:txBody>
      </p:sp>
      <p:sp>
        <p:nvSpPr>
          <p:cNvPr id="2" name="标题 1"/>
          <p:cNvSpPr>
            <a:spLocks noGrp="1"/>
          </p:cNvSpPr>
          <p:nvPr>
            <p:custDataLst>
              <p:tags r:id="rId4"/>
            </p:custDataLst>
          </p:nvPr>
        </p:nvSpPr>
        <p:spPr>
          <a:xfrm>
            <a:off x="838200" y="365125"/>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zh-CN" altLang="en-US" b="1" dirty="0">
                <a:solidFill>
                  <a:schemeClr val="dk1"/>
                </a:solidFill>
                <a:latin typeface="微软雅黑" panose="020B0503020204020204" charset="-122"/>
                <a:ea typeface="微软雅黑" panose="020B0503020204020204" charset="-122"/>
                <a:cs typeface="微软雅黑" panose="020B0503020204020204" charset="-122"/>
              </a:rPr>
              <a:t>任务一    </a:t>
            </a:r>
            <a:r>
              <a:rPr lang="en-US" altLang="zh-CN" b="1" dirty="0"/>
              <a:t>TK1640</a:t>
            </a:r>
            <a:r>
              <a:rPr lang="zh-CN" altLang="en-US" b="1" dirty="0"/>
              <a:t>数控车床电气控制电路</a:t>
            </a:r>
            <a:endParaRPr lang="zh-CN" altLang="en-US" b="1" dirty="0">
              <a:solidFill>
                <a:schemeClr val="dk1"/>
              </a:solidFill>
              <a:latin typeface="微软雅黑" panose="020B0503020204020204" charset="-122"/>
              <a:ea typeface="微软雅黑" panose="020B0503020204020204" charset="-122"/>
              <a:cs typeface="微软雅黑" panose="020B0503020204020204" charset="-122"/>
            </a:endParaRPr>
          </a:p>
        </p:txBody>
      </p:sp>
      <p:sp>
        <p:nvSpPr>
          <p:cNvPr id="3" name="内容占位符 2"/>
          <p:cNvSpPr>
            <a:spLocks noGrp="1"/>
          </p:cNvSpPr>
          <p:nvPr>
            <p:custDataLst>
              <p:tags r:id="rId5"/>
            </p:custDataLst>
          </p:nvPr>
        </p:nvSpPr>
        <p:spPr>
          <a:xfrm>
            <a:off x="841800" y="1480755"/>
            <a:ext cx="10512000" cy="3025257"/>
          </a:xfrm>
          <a:prstGeom prst="rect">
            <a:avLst/>
          </a:prstGeom>
        </p:spPr>
        <p:txBody>
          <a:bodyPr vert="horz" lIns="91440" tIns="45720" rIns="91440" bIns="45720" rtlCol="0">
            <a:normAutofit/>
          </a:bodyPr>
          <a:lstStyle>
            <a:lvl1pPr marL="228600" indent="-228600" algn="l" defTabSz="914400" rtl="0" eaLnBrk="1" latinLnBrk="0" hangingPunct="1">
              <a:lnSpc>
                <a:spcPct val="12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2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2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2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12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3200" b="1" dirty="0">
                <a:solidFill>
                  <a:schemeClr val="dk1"/>
                </a:solidFill>
                <a:latin typeface="微软雅黑" panose="020B0503020204020204" charset="-122"/>
                <a:ea typeface="微软雅黑" panose="020B0503020204020204" charset="-122"/>
              </a:rPr>
              <a:t>任务描述</a:t>
            </a:r>
            <a:endParaRPr lang="en-US" altLang="zh-CN" sz="3200" b="1" dirty="0">
              <a:solidFill>
                <a:schemeClr val="dk1"/>
              </a:solidFill>
              <a:latin typeface="微软雅黑" panose="020B0503020204020204" charset="-122"/>
              <a:ea typeface="微软雅黑" panose="020B0503020204020204" charset="-122"/>
            </a:endParaRPr>
          </a:p>
          <a:p>
            <a:pPr marL="0" indent="575945" algn="just">
              <a:lnSpc>
                <a:spcPct val="100000"/>
              </a:lnSpc>
              <a:spcBef>
                <a:spcPts val="0"/>
              </a:spcBef>
              <a:buNone/>
            </a:pPr>
            <a:r>
              <a:rPr lang="en-US" altLang="zh-CN" dirty="0">
                <a:latin typeface="+mn-ea"/>
              </a:rPr>
              <a:t>TK1640</a:t>
            </a:r>
            <a:r>
              <a:rPr lang="zh-CN" altLang="en-US" dirty="0">
                <a:latin typeface="+mn-ea"/>
              </a:rPr>
              <a:t>数控车床如图</a:t>
            </a:r>
            <a:r>
              <a:rPr lang="en-US" altLang="zh-CN" dirty="0">
                <a:latin typeface="+mn-ea"/>
              </a:rPr>
              <a:t>6-1</a:t>
            </a:r>
            <a:r>
              <a:rPr lang="zh-CN" altLang="en-US" dirty="0">
                <a:latin typeface="+mn-ea"/>
              </a:rPr>
              <a:t>所示，是我国宝鸡机床厂研制、开发的产品，主轴变频调速，三挡无级变速，采用</a:t>
            </a:r>
            <a:r>
              <a:rPr lang="en-US" altLang="zh-CN" dirty="0">
                <a:latin typeface="+mn-ea"/>
              </a:rPr>
              <a:t>HNC-21T</a:t>
            </a:r>
            <a:r>
              <a:rPr lang="zh-CN" altLang="en-US" dirty="0">
                <a:latin typeface="+mn-ea"/>
              </a:rPr>
              <a:t>车床数控系统实现机床的两轴联动。</a:t>
            </a:r>
            <a:endParaRPr lang="en-US" altLang="zh-CN" dirty="0">
              <a:latin typeface="+mn-ea"/>
            </a:endParaRPr>
          </a:p>
          <a:p>
            <a:pPr marL="0" indent="575945" algn="just">
              <a:lnSpc>
                <a:spcPct val="100000"/>
              </a:lnSpc>
              <a:spcBef>
                <a:spcPts val="0"/>
              </a:spcBef>
              <a:buNone/>
            </a:pPr>
            <a:r>
              <a:rPr lang="zh-CN" altLang="en-US" dirty="0">
                <a:latin typeface="+mn-ea"/>
              </a:rPr>
              <a:t>本任务对</a:t>
            </a:r>
            <a:r>
              <a:rPr lang="en-US" altLang="zh-CN" dirty="0">
                <a:latin typeface="+mn-ea"/>
              </a:rPr>
              <a:t>TK1640</a:t>
            </a:r>
            <a:r>
              <a:rPr lang="zh-CN" altLang="en-US" dirty="0">
                <a:latin typeface="+mn-ea"/>
              </a:rPr>
              <a:t>数控车床电气控制电路进行分析，先分析主电路，再分析控制电路、辅助电路、连锁与保护环节等，最后进行总体检查，从整体角度去理解各控制环节之间的联系。</a:t>
            </a:r>
            <a:endParaRPr lang="zh-CN" altLang="en-US" dirty="0">
              <a:solidFill>
                <a:schemeClr val="dk1"/>
              </a:solidFill>
              <a:latin typeface="+mn-ea"/>
            </a:endParaRPr>
          </a:p>
        </p:txBody>
      </p:sp>
      <p:pic>
        <p:nvPicPr>
          <p:cNvPr id="6" name="图片 5">
            <a:extLst>
              <a:ext uri="{FF2B5EF4-FFF2-40B4-BE49-F238E27FC236}">
                <a16:creationId xmlns:a16="http://schemas.microsoft.com/office/drawing/2014/main" id="{5E6C25EA-D436-163E-8108-D4F501209E4B}"/>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6352939" y="4074112"/>
            <a:ext cx="3162574" cy="2606266"/>
          </a:xfrm>
          <a:prstGeom prst="rect">
            <a:avLst/>
          </a:prstGeom>
        </p:spPr>
      </p:pic>
    </p:spTree>
    <p:custDataLst>
      <p:tags r:id="rId1"/>
    </p:custDataLst>
  </p:cSld>
  <p:clrMapOvr>
    <a:masterClrMapping/>
  </p:clrMapOvr>
  <mc:AlternateContent xmlns:mc="http://schemas.openxmlformats.org/markup-compatibility/2006" xmlns:p14="http://schemas.microsoft.com/office/powerpoint/2010/main">
    <mc:Choice Requires="p14">
      <p:transition spd="slow" p14:dur="1500"/>
    </mc:Choice>
    <mc:Fallback xmlns="">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EA681D99-FE7F-8041-5359-50F41643400B}"/>
              </a:ext>
            </a:extLst>
          </p:cNvPr>
          <p:cNvSpPr txBox="1"/>
          <p:nvPr/>
        </p:nvSpPr>
        <p:spPr>
          <a:xfrm>
            <a:off x="838200" y="663192"/>
            <a:ext cx="10515600" cy="892552"/>
          </a:xfrm>
          <a:prstGeom prst="rect">
            <a:avLst/>
          </a:prstGeom>
          <a:noFill/>
        </p:spPr>
        <p:txBody>
          <a:bodyPr wrap="square" rtlCol="0">
            <a:spAutoFit/>
          </a:bodyPr>
          <a:lstStyle/>
          <a:p>
            <a:pPr indent="576000" algn="just"/>
            <a:r>
              <a:rPr lang="zh-CN" altLang="en-US" sz="2800" b="1" dirty="0">
                <a:latin typeface="+mn-ea"/>
              </a:rPr>
              <a:t>④控制电路分析。</a:t>
            </a:r>
            <a:endParaRPr lang="en-US" altLang="zh-CN" sz="2800" b="1" dirty="0">
              <a:latin typeface="+mn-ea"/>
            </a:endParaRPr>
          </a:p>
          <a:p>
            <a:pPr indent="576000" algn="just"/>
            <a:r>
              <a:rPr lang="zh-CN" altLang="en-US" sz="2400" dirty="0">
                <a:latin typeface="+mn-ea"/>
              </a:rPr>
              <a:t>图</a:t>
            </a:r>
            <a:r>
              <a:rPr lang="en-US" altLang="zh-CN" sz="2400" dirty="0">
                <a:latin typeface="+mn-ea"/>
              </a:rPr>
              <a:t>6-5</a:t>
            </a:r>
            <a:r>
              <a:rPr lang="zh-CN" altLang="en-US" sz="2400" dirty="0">
                <a:latin typeface="+mn-ea"/>
              </a:rPr>
              <a:t>、 图</a:t>
            </a:r>
            <a:r>
              <a:rPr lang="en-US" altLang="zh-CN" sz="2400" dirty="0">
                <a:latin typeface="+mn-ea"/>
              </a:rPr>
              <a:t>6-6</a:t>
            </a:r>
            <a:r>
              <a:rPr lang="zh-CN" altLang="en-US" sz="2400" dirty="0">
                <a:latin typeface="+mn-ea"/>
              </a:rPr>
              <a:t>所示分别为交流控制回路图和直流控制回路图。</a:t>
            </a:r>
          </a:p>
        </p:txBody>
      </p:sp>
      <p:pic>
        <p:nvPicPr>
          <p:cNvPr id="5" name="图片 4">
            <a:extLst>
              <a:ext uri="{FF2B5EF4-FFF2-40B4-BE49-F238E27FC236}">
                <a16:creationId xmlns:a16="http://schemas.microsoft.com/office/drawing/2014/main" id="{2C4DE680-1A00-A45D-F288-0374D181F8A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38200" y="1933529"/>
            <a:ext cx="5109154" cy="3960000"/>
          </a:xfrm>
          <a:prstGeom prst="rect">
            <a:avLst/>
          </a:prstGeom>
        </p:spPr>
      </p:pic>
      <p:pic>
        <p:nvPicPr>
          <p:cNvPr id="7" name="图片 6">
            <a:extLst>
              <a:ext uri="{FF2B5EF4-FFF2-40B4-BE49-F238E27FC236}">
                <a16:creationId xmlns:a16="http://schemas.microsoft.com/office/drawing/2014/main" id="{AEB4FA52-A895-BD66-C52B-2A107DC3F19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02109" y="1933529"/>
            <a:ext cx="4451691" cy="3960000"/>
          </a:xfrm>
          <a:prstGeom prst="rect">
            <a:avLst/>
          </a:prstGeom>
        </p:spPr>
      </p:pic>
    </p:spTree>
    <p:extLst>
      <p:ext uri="{BB962C8B-B14F-4D97-AF65-F5344CB8AC3E}">
        <p14:creationId xmlns:p14="http://schemas.microsoft.com/office/powerpoint/2010/main" val="254906233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36F6E855-2719-AC58-BD33-D8FC0D8ADD1F}"/>
              </a:ext>
            </a:extLst>
          </p:cNvPr>
          <p:cNvSpPr txBox="1"/>
          <p:nvPr/>
        </p:nvSpPr>
        <p:spPr>
          <a:xfrm>
            <a:off x="730180" y="633046"/>
            <a:ext cx="10731640" cy="1308050"/>
          </a:xfrm>
          <a:prstGeom prst="rect">
            <a:avLst/>
          </a:prstGeom>
          <a:noFill/>
        </p:spPr>
        <p:txBody>
          <a:bodyPr wrap="square" rtlCol="0">
            <a:spAutoFit/>
          </a:bodyPr>
          <a:lstStyle/>
          <a:p>
            <a:pPr indent="576000" algn="just">
              <a:spcAft>
                <a:spcPts val="600"/>
              </a:spcAft>
            </a:pPr>
            <a:r>
              <a:rPr lang="en-US" altLang="zh-CN" sz="2600" b="1" dirty="0">
                <a:latin typeface="+mn-ea"/>
              </a:rPr>
              <a:t>2.</a:t>
            </a:r>
            <a:r>
              <a:rPr lang="zh-CN" altLang="en-US" sz="2600" b="1" dirty="0">
                <a:latin typeface="+mn-ea"/>
              </a:rPr>
              <a:t>分析报告</a:t>
            </a:r>
            <a:endParaRPr lang="en-US" altLang="zh-CN" sz="2600" b="1" dirty="0">
              <a:latin typeface="+mn-ea"/>
            </a:endParaRPr>
          </a:p>
          <a:p>
            <a:pPr indent="576000" algn="just"/>
            <a:r>
              <a:rPr lang="zh-CN" altLang="en-US" sz="2400" dirty="0">
                <a:latin typeface="+mn-ea"/>
              </a:rPr>
              <a:t>学生结合小组讨论和教师讲解内容，完成</a:t>
            </a:r>
            <a:r>
              <a:rPr lang="en-US" altLang="zh-CN" sz="2400" dirty="0">
                <a:latin typeface="+mn-ea"/>
              </a:rPr>
              <a:t>TK1640</a:t>
            </a:r>
            <a:r>
              <a:rPr lang="zh-CN" altLang="en-US" sz="2400" dirty="0">
                <a:latin typeface="+mn-ea"/>
              </a:rPr>
              <a:t>数控车床电气控制电路分析报告并填写表</a:t>
            </a:r>
            <a:r>
              <a:rPr lang="en-US" altLang="zh-CN" sz="2400" dirty="0">
                <a:latin typeface="+mn-ea"/>
              </a:rPr>
              <a:t>6-4</a:t>
            </a:r>
            <a:r>
              <a:rPr lang="zh-CN" altLang="en-US" sz="2400" dirty="0">
                <a:latin typeface="+mn-ea"/>
              </a:rPr>
              <a:t>、表</a:t>
            </a:r>
            <a:r>
              <a:rPr lang="en-US" altLang="zh-CN" sz="2400" dirty="0">
                <a:latin typeface="+mn-ea"/>
              </a:rPr>
              <a:t>6-5</a:t>
            </a:r>
            <a:r>
              <a:rPr lang="zh-CN" altLang="en-US" sz="2400" dirty="0">
                <a:latin typeface="+mn-ea"/>
              </a:rPr>
              <a:t>、表</a:t>
            </a:r>
            <a:r>
              <a:rPr lang="en-US" altLang="zh-CN" sz="2400" dirty="0">
                <a:latin typeface="+mn-ea"/>
              </a:rPr>
              <a:t>6-6</a:t>
            </a:r>
            <a:r>
              <a:rPr lang="zh-CN" altLang="en-US" sz="2400" dirty="0">
                <a:latin typeface="+mn-ea"/>
              </a:rPr>
              <a:t>。</a:t>
            </a:r>
          </a:p>
        </p:txBody>
      </p:sp>
      <p:pic>
        <p:nvPicPr>
          <p:cNvPr id="5" name="图片 4">
            <a:extLst>
              <a:ext uri="{FF2B5EF4-FFF2-40B4-BE49-F238E27FC236}">
                <a16:creationId xmlns:a16="http://schemas.microsoft.com/office/drawing/2014/main" id="{17EA2F5C-0E80-7056-EB53-235F4D72B77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19467" y="1941096"/>
            <a:ext cx="4260782" cy="1605512"/>
          </a:xfrm>
          <a:prstGeom prst="rect">
            <a:avLst/>
          </a:prstGeom>
        </p:spPr>
      </p:pic>
      <p:pic>
        <p:nvPicPr>
          <p:cNvPr id="7" name="图片 6">
            <a:extLst>
              <a:ext uri="{FF2B5EF4-FFF2-40B4-BE49-F238E27FC236}">
                <a16:creationId xmlns:a16="http://schemas.microsoft.com/office/drawing/2014/main" id="{1006818C-7724-1D40-3A67-2061F2335B2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19468" y="3766497"/>
            <a:ext cx="4260782" cy="1030763"/>
          </a:xfrm>
          <a:prstGeom prst="rect">
            <a:avLst/>
          </a:prstGeom>
        </p:spPr>
      </p:pic>
      <p:pic>
        <p:nvPicPr>
          <p:cNvPr id="9" name="图片 8">
            <a:extLst>
              <a:ext uri="{FF2B5EF4-FFF2-40B4-BE49-F238E27FC236}">
                <a16:creationId xmlns:a16="http://schemas.microsoft.com/office/drawing/2014/main" id="{B33D473D-A290-1A80-8DF3-D340E08CE07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819184" y="1941096"/>
            <a:ext cx="5484743" cy="2856163"/>
          </a:xfrm>
          <a:prstGeom prst="rect">
            <a:avLst/>
          </a:prstGeom>
        </p:spPr>
      </p:pic>
      <p:sp>
        <p:nvSpPr>
          <p:cNvPr id="10" name="文本框 9">
            <a:extLst>
              <a:ext uri="{FF2B5EF4-FFF2-40B4-BE49-F238E27FC236}">
                <a16:creationId xmlns:a16="http://schemas.microsoft.com/office/drawing/2014/main" id="{F7FF99DF-17CE-576D-9393-57CD1AEEE840}"/>
              </a:ext>
            </a:extLst>
          </p:cNvPr>
          <p:cNvSpPr txBox="1"/>
          <p:nvPr/>
        </p:nvSpPr>
        <p:spPr>
          <a:xfrm>
            <a:off x="840000" y="4886760"/>
            <a:ext cx="10512000" cy="1308050"/>
          </a:xfrm>
          <a:prstGeom prst="rect">
            <a:avLst/>
          </a:prstGeom>
          <a:noFill/>
        </p:spPr>
        <p:txBody>
          <a:bodyPr wrap="square" rtlCol="0">
            <a:spAutoFit/>
          </a:bodyPr>
          <a:lstStyle/>
          <a:p>
            <a:pPr indent="576000" algn="just">
              <a:spcAft>
                <a:spcPts val="600"/>
              </a:spcAft>
            </a:pPr>
            <a:r>
              <a:rPr lang="en-US" altLang="zh-CN" sz="2600" b="1" dirty="0">
                <a:latin typeface="+mn-ea"/>
              </a:rPr>
              <a:t>3.</a:t>
            </a:r>
            <a:r>
              <a:rPr lang="zh-CN" altLang="en-US" sz="2600" b="1" dirty="0">
                <a:latin typeface="+mn-ea"/>
              </a:rPr>
              <a:t>绘制电路图</a:t>
            </a:r>
            <a:endParaRPr lang="en-US" altLang="zh-CN" sz="2600" b="1" dirty="0">
              <a:latin typeface="+mn-ea"/>
            </a:endParaRPr>
          </a:p>
          <a:p>
            <a:pPr indent="576000" algn="just"/>
            <a:r>
              <a:rPr lang="zh-CN" altLang="en-US" sz="2400" dirty="0">
                <a:latin typeface="+mn-ea"/>
              </a:rPr>
              <a:t>在理解</a:t>
            </a:r>
            <a:r>
              <a:rPr lang="en-US" altLang="zh-CN" sz="2400" dirty="0">
                <a:latin typeface="+mn-ea"/>
              </a:rPr>
              <a:t>TK1640</a:t>
            </a:r>
            <a:r>
              <a:rPr lang="zh-CN" altLang="en-US" sz="2400" dirty="0">
                <a:latin typeface="+mn-ea"/>
              </a:rPr>
              <a:t>数控车床电路原理的基础上，使用</a:t>
            </a:r>
            <a:r>
              <a:rPr lang="en-US" altLang="zh-CN" sz="2400" dirty="0">
                <a:latin typeface="+mn-ea"/>
              </a:rPr>
              <a:t>CAXA</a:t>
            </a:r>
            <a:r>
              <a:rPr lang="zh-CN" altLang="en-US" sz="2400" dirty="0">
                <a:latin typeface="+mn-ea"/>
              </a:rPr>
              <a:t>二维</a:t>
            </a:r>
            <a:r>
              <a:rPr lang="en-US" altLang="zh-CN" sz="2400" dirty="0">
                <a:latin typeface="+mn-ea"/>
              </a:rPr>
              <a:t>CAD</a:t>
            </a:r>
            <a:r>
              <a:rPr lang="zh-CN" altLang="en-US" sz="2400" dirty="0">
                <a:latin typeface="+mn-ea"/>
              </a:rPr>
              <a:t>软件，绘制</a:t>
            </a:r>
            <a:r>
              <a:rPr lang="en-US" altLang="zh-CN" sz="2400" dirty="0">
                <a:latin typeface="+mn-ea"/>
              </a:rPr>
              <a:t>TK1640</a:t>
            </a:r>
            <a:r>
              <a:rPr lang="zh-CN" altLang="en-US" sz="2400" dirty="0">
                <a:latin typeface="+mn-ea"/>
              </a:rPr>
              <a:t>数控车床控制电路图。</a:t>
            </a:r>
          </a:p>
        </p:txBody>
      </p:sp>
    </p:spTree>
    <p:extLst>
      <p:ext uri="{BB962C8B-B14F-4D97-AF65-F5344CB8AC3E}">
        <p14:creationId xmlns:p14="http://schemas.microsoft.com/office/powerpoint/2010/main" val="40607292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500"/>
                                        <p:tgtEl>
                                          <p:spTgt spid="5"/>
                                        </p:tgtEl>
                                      </p:cBhvr>
                                    </p:animEffect>
                                  </p:childTnLst>
                                </p:cTn>
                              </p:par>
                              <p:par>
                                <p:cTn id="14" presetID="10" presetClass="entr" presetSubtype="0" fill="hold"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fade">
                                      <p:cBhvr>
                                        <p:cTn id="16" dur="500"/>
                                        <p:tgtEl>
                                          <p:spTgt spid="7"/>
                                        </p:tgtEl>
                                      </p:cBhvr>
                                    </p:animEffect>
                                  </p:childTnLst>
                                </p:cTn>
                              </p:par>
                              <p:par>
                                <p:cTn id="17" presetID="10" presetClass="entr" presetSubtype="0" fill="hold" nodeType="with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500"/>
                                        <p:tgtEl>
                                          <p:spTgt spid="9"/>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nodeType="clickEffect">
                                  <p:stCondLst>
                                    <p:cond delay="0"/>
                                  </p:stCondLst>
                                  <p:childTnLst>
                                    <p:set>
                                      <p:cBhvr>
                                        <p:cTn id="23" dur="1" fill="hold">
                                          <p:stCondLst>
                                            <p:cond delay="0"/>
                                          </p:stCondLst>
                                        </p:cTn>
                                        <p:tgtEl>
                                          <p:spTgt spid="10">
                                            <p:txEl>
                                              <p:pRg st="0" end="0"/>
                                            </p:txEl>
                                          </p:spTgt>
                                        </p:tgtEl>
                                        <p:attrNameLst>
                                          <p:attrName>style.visibility</p:attrName>
                                        </p:attrNameLst>
                                      </p:cBhvr>
                                      <p:to>
                                        <p:strVal val="visible"/>
                                      </p:to>
                                    </p:set>
                                    <p:animEffect transition="in" filter="fade">
                                      <p:cBhvr>
                                        <p:cTn id="24" dur="500"/>
                                        <p:tgtEl>
                                          <p:spTgt spid="10">
                                            <p:txEl>
                                              <p:pRg st="0" end="0"/>
                                            </p:txEl>
                                          </p:spTgt>
                                        </p:tgtEl>
                                      </p:cBhvr>
                                    </p:animEffect>
                                  </p:childTnLst>
                                </p:cTn>
                              </p:par>
                              <p:par>
                                <p:cTn id="25" presetID="10" presetClass="entr" presetSubtype="0" fill="hold" nodeType="withEffect">
                                  <p:stCondLst>
                                    <p:cond delay="0"/>
                                  </p:stCondLst>
                                  <p:childTnLst>
                                    <p:set>
                                      <p:cBhvr>
                                        <p:cTn id="26" dur="1" fill="hold">
                                          <p:stCondLst>
                                            <p:cond delay="0"/>
                                          </p:stCondLst>
                                        </p:cTn>
                                        <p:tgtEl>
                                          <p:spTgt spid="10">
                                            <p:txEl>
                                              <p:pRg st="1" end="1"/>
                                            </p:txEl>
                                          </p:spTgt>
                                        </p:tgtEl>
                                        <p:attrNameLst>
                                          <p:attrName>style.visibility</p:attrName>
                                        </p:attrNameLst>
                                      </p:cBhvr>
                                      <p:to>
                                        <p:strVal val="visible"/>
                                      </p:to>
                                    </p:set>
                                    <p:animEffect transition="in" filter="fade">
                                      <p:cBhvr>
                                        <p:cTn id="27" dur="500"/>
                                        <p:tgtEl>
                                          <p:spTgt spid="10">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组合 16"/>
          <p:cNvGrpSpPr/>
          <p:nvPr userDrawn="1">
            <p:custDataLst>
              <p:tags r:id="rId2"/>
            </p:custDataLst>
          </p:nvPr>
        </p:nvGrpSpPr>
        <p:grpSpPr>
          <a:xfrm>
            <a:off x="11598910" y="6433185"/>
            <a:ext cx="450850" cy="149860"/>
            <a:chOff x="0" y="3623101"/>
            <a:chExt cx="1405715" cy="468548"/>
          </a:xfrm>
        </p:grpSpPr>
        <p:sp>
          <p:nvSpPr>
            <p:cNvPr id="19" name="菱形 18"/>
            <p:cNvSpPr/>
            <p:nvPr userDrawn="1">
              <p:custDataLst>
                <p:tags r:id="rId6"/>
              </p:custDataLst>
            </p:nvPr>
          </p:nvSpPr>
          <p:spPr>
            <a:xfrm>
              <a:off x="0" y="3633950"/>
              <a:ext cx="457699" cy="457699"/>
            </a:xfrm>
            <a:prstGeom prst="diamond">
              <a:avLst/>
            </a:prstGeom>
            <a:noFill/>
            <a:ln w="2540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20" name="菱形 19"/>
            <p:cNvSpPr/>
            <p:nvPr userDrawn="1">
              <p:custDataLst>
                <p:tags r:id="rId7"/>
              </p:custDataLst>
            </p:nvPr>
          </p:nvSpPr>
          <p:spPr>
            <a:xfrm>
              <a:off x="474008" y="3623101"/>
              <a:ext cx="457699" cy="457699"/>
            </a:xfrm>
            <a:prstGeom prst="diamond">
              <a:avLst/>
            </a:prstGeom>
            <a:noFill/>
            <a:ln w="2540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21" name="菱形 20"/>
            <p:cNvSpPr/>
            <p:nvPr userDrawn="1">
              <p:custDataLst>
                <p:tags r:id="rId8"/>
              </p:custDataLst>
            </p:nvPr>
          </p:nvSpPr>
          <p:spPr>
            <a:xfrm>
              <a:off x="948016" y="3623101"/>
              <a:ext cx="457699" cy="457699"/>
            </a:xfrm>
            <a:prstGeom prst="diamond">
              <a:avLst/>
            </a:prstGeom>
            <a:noFill/>
            <a:ln w="2540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grpSp>
      <p:sp>
        <p:nvSpPr>
          <p:cNvPr id="16" name="五边形 4"/>
          <p:cNvSpPr/>
          <p:nvPr userDrawn="1">
            <p:custDataLst>
              <p:tags r:id="rId3"/>
            </p:custDataLst>
          </p:nvPr>
        </p:nvSpPr>
        <p:spPr>
          <a:xfrm rot="5400000">
            <a:off x="346710" y="-80010"/>
            <a:ext cx="438150" cy="543560"/>
          </a:xfrm>
          <a:prstGeom prst="homePlate">
            <a:avLst>
              <a:gd name="adj" fmla="val 35759"/>
            </a:avLst>
          </a:prstGeom>
          <a:solidFill>
            <a:schemeClr val="accent1"/>
          </a:solidFill>
          <a:ln>
            <a:noFill/>
          </a:ln>
          <a:effectLst>
            <a:outerShdw blurRad="63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lt1"/>
              </a:solidFill>
              <a:latin typeface="微软雅黑" panose="020B0503020204020204" charset="-122"/>
              <a:ea typeface="微软雅黑" panose="020B0503020204020204" charset="-122"/>
            </a:endParaRPr>
          </a:p>
        </p:txBody>
      </p:sp>
      <p:sp>
        <p:nvSpPr>
          <p:cNvPr id="3" name="内容占位符 2"/>
          <p:cNvSpPr>
            <a:spLocks noGrp="1"/>
          </p:cNvSpPr>
          <p:nvPr>
            <p:custDataLst>
              <p:tags r:id="rId4"/>
            </p:custDataLst>
          </p:nvPr>
        </p:nvSpPr>
        <p:spPr>
          <a:xfrm>
            <a:off x="568960" y="410843"/>
            <a:ext cx="5527040" cy="537700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00000"/>
              </a:lnSpc>
              <a:spcBef>
                <a:spcPts val="600"/>
              </a:spcBef>
              <a:spcAft>
                <a:spcPts val="600"/>
              </a:spcAft>
            </a:pPr>
            <a:r>
              <a:rPr lang="zh-CN" altLang="en-US" sz="3200" b="1" dirty="0">
                <a:solidFill>
                  <a:schemeClr val="dk1"/>
                </a:solidFill>
                <a:latin typeface="微软雅黑" panose="020B0503020204020204" charset="-122"/>
                <a:ea typeface="微软雅黑" panose="020B0503020204020204" charset="-122"/>
                <a:cs typeface="微软雅黑" panose="020B0503020204020204" charset="-122"/>
              </a:rPr>
              <a:t>检查评估</a:t>
            </a:r>
            <a:endParaRPr lang="en-US" altLang="zh-CN" sz="3200" b="1" dirty="0">
              <a:solidFill>
                <a:schemeClr val="dk1"/>
              </a:solidFill>
              <a:latin typeface="微软雅黑" panose="020B0503020204020204" charset="-122"/>
              <a:ea typeface="微软雅黑" panose="020B0503020204020204" charset="-122"/>
              <a:cs typeface="微软雅黑" panose="020B0503020204020204" charset="-122"/>
            </a:endParaRPr>
          </a:p>
          <a:p>
            <a:pPr marL="0" indent="576000" algn="just">
              <a:lnSpc>
                <a:spcPct val="100000"/>
              </a:lnSpc>
              <a:spcBef>
                <a:spcPts val="0"/>
              </a:spcBef>
              <a:spcAft>
                <a:spcPts val="600"/>
              </a:spcAft>
              <a:buNone/>
            </a:pPr>
            <a:r>
              <a:rPr lang="en-US" altLang="zh-CN" b="1" dirty="0">
                <a:solidFill>
                  <a:schemeClr val="dk1"/>
                </a:solidFill>
                <a:latin typeface="+mn-ea"/>
                <a:cs typeface="微软雅黑" panose="020B0503020204020204" charset="-122"/>
              </a:rPr>
              <a:t>1.</a:t>
            </a:r>
            <a:r>
              <a:rPr lang="zh-CN" altLang="en-US" b="1" dirty="0">
                <a:solidFill>
                  <a:schemeClr val="dk1"/>
                </a:solidFill>
                <a:latin typeface="+mn-ea"/>
                <a:cs typeface="微软雅黑" panose="020B0503020204020204" charset="-122"/>
              </a:rPr>
              <a:t>成果展示</a:t>
            </a:r>
            <a:endParaRPr lang="en-US" altLang="zh-CN" b="1" dirty="0">
              <a:solidFill>
                <a:schemeClr val="dk1"/>
              </a:solidFill>
              <a:latin typeface="+mn-ea"/>
              <a:cs typeface="微软雅黑" panose="020B0503020204020204" charset="-122"/>
            </a:endParaRPr>
          </a:p>
          <a:p>
            <a:pPr marL="0" indent="576000" algn="just">
              <a:lnSpc>
                <a:spcPct val="100000"/>
              </a:lnSpc>
              <a:spcBef>
                <a:spcPts val="0"/>
              </a:spcBef>
              <a:buNone/>
            </a:pPr>
            <a:r>
              <a:rPr lang="zh-CN" altLang="en-US" sz="2400" dirty="0">
                <a:latin typeface="+mn-ea"/>
              </a:rPr>
              <a:t>学生展示电路分析报告和绘制完成的数控车床控制电路图，教师根据每组学生的掌握程度和出现的问题进行点评。</a:t>
            </a:r>
            <a:endParaRPr lang="en-US" altLang="zh-CN" sz="2400" dirty="0">
              <a:latin typeface="+mn-ea"/>
            </a:endParaRPr>
          </a:p>
          <a:p>
            <a:pPr marL="0" indent="576000" algn="just">
              <a:lnSpc>
                <a:spcPct val="100000"/>
              </a:lnSpc>
              <a:spcBef>
                <a:spcPts val="0"/>
              </a:spcBef>
              <a:spcAft>
                <a:spcPts val="600"/>
              </a:spcAft>
              <a:buNone/>
            </a:pPr>
            <a:r>
              <a:rPr lang="en-US" altLang="zh-CN" b="1" dirty="0">
                <a:solidFill>
                  <a:schemeClr val="dk1"/>
                </a:solidFill>
                <a:latin typeface="+mn-ea"/>
                <a:cs typeface="微软雅黑" panose="020B0503020204020204" charset="-122"/>
              </a:rPr>
              <a:t>2.</a:t>
            </a:r>
            <a:r>
              <a:rPr lang="zh-CN" altLang="en-US" b="1" dirty="0">
                <a:solidFill>
                  <a:schemeClr val="dk1"/>
                </a:solidFill>
                <a:latin typeface="+mn-ea"/>
                <a:cs typeface="微软雅黑" panose="020B0503020204020204" charset="-122"/>
              </a:rPr>
              <a:t>过程评价</a:t>
            </a:r>
            <a:endParaRPr lang="en-US" altLang="zh-CN" b="1" dirty="0">
              <a:solidFill>
                <a:schemeClr val="dk1"/>
              </a:solidFill>
              <a:latin typeface="+mn-ea"/>
              <a:cs typeface="微软雅黑" panose="020B0503020204020204" charset="-122"/>
            </a:endParaRPr>
          </a:p>
          <a:p>
            <a:pPr marL="0" indent="576000" algn="just">
              <a:lnSpc>
                <a:spcPct val="100000"/>
              </a:lnSpc>
              <a:spcBef>
                <a:spcPts val="0"/>
              </a:spcBef>
              <a:buNone/>
            </a:pPr>
            <a:r>
              <a:rPr lang="zh-CN" altLang="en-US" sz="2400" dirty="0">
                <a:latin typeface="+mn-ea"/>
              </a:rPr>
              <a:t>根据学生在完成项目过程中的情况，对学生的学习态度、准备工作、项目方案、沟通协调、项目进度、项目报告等进行全面的点评并填写表</a:t>
            </a:r>
            <a:r>
              <a:rPr lang="en-US" altLang="zh-CN" sz="2400" dirty="0">
                <a:latin typeface="+mn-ea"/>
              </a:rPr>
              <a:t>6-7</a:t>
            </a:r>
            <a:r>
              <a:rPr lang="zh-CN" altLang="en-US" sz="2400" dirty="0">
                <a:latin typeface="+mn-ea"/>
              </a:rPr>
              <a:t>。</a:t>
            </a:r>
            <a:endParaRPr lang="en-US" altLang="zh-CN" sz="2400" dirty="0">
              <a:solidFill>
                <a:schemeClr val="dk1"/>
              </a:solidFill>
              <a:latin typeface="+mn-ea"/>
              <a:cs typeface="微软雅黑" panose="020B0503020204020204" charset="-122"/>
            </a:endParaRPr>
          </a:p>
        </p:txBody>
      </p:sp>
      <p:sp>
        <p:nvSpPr>
          <p:cNvPr id="2" name="五边形 4"/>
          <p:cNvSpPr/>
          <p:nvPr userDrawn="1">
            <p:custDataLst>
              <p:tags r:id="rId5"/>
            </p:custDataLst>
          </p:nvPr>
        </p:nvSpPr>
        <p:spPr>
          <a:xfrm rot="5400000">
            <a:off x="306070" y="-38735"/>
            <a:ext cx="520065" cy="543560"/>
          </a:xfrm>
          <a:prstGeom prst="homePlate">
            <a:avLst>
              <a:gd name="adj" fmla="val 35759"/>
            </a:avLst>
          </a:prstGeom>
          <a:solidFill>
            <a:schemeClr val="accent1"/>
          </a:solidFill>
          <a:ln>
            <a:noFill/>
          </a:ln>
          <a:effectLst>
            <a:outerShdw blurRad="63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lt1"/>
              </a:solidFill>
              <a:latin typeface="微软雅黑" panose="020B0503020204020204" charset="-122"/>
              <a:ea typeface="微软雅黑" panose="020B0503020204020204" charset="-122"/>
            </a:endParaRPr>
          </a:p>
        </p:txBody>
      </p:sp>
      <p:pic>
        <p:nvPicPr>
          <p:cNvPr id="5" name="图片 4">
            <a:extLst>
              <a:ext uri="{FF2B5EF4-FFF2-40B4-BE49-F238E27FC236}">
                <a16:creationId xmlns:a16="http://schemas.microsoft.com/office/drawing/2014/main" id="{81BBAFE9-5336-1A5C-9EDA-98A9C6332F49}"/>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6528079" y="493078"/>
            <a:ext cx="4968000" cy="5868105"/>
          </a:xfrm>
          <a:prstGeom prst="rect">
            <a:avLst/>
          </a:prstGeom>
        </p:spPr>
      </p:pic>
    </p:spTree>
    <p:custDataLst>
      <p:tags r:id="rId1"/>
    </p:custDataLst>
  </p:cSld>
  <p:clrMapOvr>
    <a:masterClrMapping/>
  </p:clrMapOvr>
  <mc:AlternateContent xmlns:mc="http://schemas.openxmlformats.org/markup-compatibility/2006" xmlns:p14="http://schemas.microsoft.com/office/powerpoint/2010/main">
    <mc:Choice Requires="p14">
      <p:transition spd="slow" p14:dur="150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500"/>
                                        <p:tgtEl>
                                          <p:spTgt spid="3">
                                            <p:txEl>
                                              <p:pRg st="2" end="2"/>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Effect transition="in" filter="fade">
                                      <p:cBhvr>
                                        <p:cTn id="18" dur="500"/>
                                        <p:tgtEl>
                                          <p:spTgt spid="3">
                                            <p:txEl>
                                              <p:pRg st="3" end="3"/>
                                            </p:txEl>
                                          </p:spTgt>
                                        </p:tgtEl>
                                      </p:cBhvr>
                                    </p:animEffect>
                                  </p:childTnLst>
                                </p:cTn>
                              </p:par>
                              <p:par>
                                <p:cTn id="19" presetID="10" presetClass="entr" presetSubtype="0" fill="hold" nodeType="with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fade">
                                      <p:cBhvr>
                                        <p:cTn id="21" dur="500"/>
                                        <p:tgtEl>
                                          <p:spTgt spid="3">
                                            <p:txEl>
                                              <p:pRg st="4" end="4"/>
                                            </p:txEl>
                                          </p:spTgt>
                                        </p:tgtEl>
                                      </p:cBhvr>
                                    </p:animEffect>
                                  </p:childTnLst>
                                </p:cTn>
                              </p:par>
                              <p:par>
                                <p:cTn id="22" presetID="10" presetClass="entr" presetSubtype="0" fill="hold" nodeType="withEffect">
                                  <p:stCondLst>
                                    <p:cond delay="0"/>
                                  </p:stCondLst>
                                  <p:childTnLst>
                                    <p:set>
                                      <p:cBhvr>
                                        <p:cTn id="23" dur="1" fill="hold">
                                          <p:stCondLst>
                                            <p:cond delay="0"/>
                                          </p:stCondLst>
                                        </p:cTn>
                                        <p:tgtEl>
                                          <p:spTgt spid="5"/>
                                        </p:tgtEl>
                                        <p:attrNameLst>
                                          <p:attrName>style.visibility</p:attrName>
                                        </p:attrNameLst>
                                      </p:cBhvr>
                                      <p:to>
                                        <p:strVal val="visible"/>
                                      </p:to>
                                    </p:set>
                                    <p:animEffect transition="in" filter="fade">
                                      <p:cBhvr>
                                        <p:cTn id="24"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460E82E-93DC-4C63-3FAE-28200052FA7C}"/>
            </a:ext>
          </a:extLst>
        </p:cNvPr>
        <p:cNvGrpSpPr/>
        <p:nvPr/>
      </p:nvGrpSpPr>
      <p:grpSpPr>
        <a:xfrm>
          <a:off x="0" y="0"/>
          <a:ext cx="0" cy="0"/>
          <a:chOff x="0" y="0"/>
          <a:chExt cx="0" cy="0"/>
        </a:xfrm>
      </p:grpSpPr>
      <p:grpSp>
        <p:nvGrpSpPr>
          <p:cNvPr id="17" name="组合 16">
            <a:extLst>
              <a:ext uri="{FF2B5EF4-FFF2-40B4-BE49-F238E27FC236}">
                <a16:creationId xmlns:a16="http://schemas.microsoft.com/office/drawing/2014/main" id="{A7BBA17E-22A8-86CC-7A13-15F3F33B5407}"/>
              </a:ext>
            </a:extLst>
          </p:cNvPr>
          <p:cNvGrpSpPr/>
          <p:nvPr userDrawn="1">
            <p:custDataLst>
              <p:tags r:id="rId2"/>
            </p:custDataLst>
          </p:nvPr>
        </p:nvGrpSpPr>
        <p:grpSpPr>
          <a:xfrm>
            <a:off x="11598910" y="6433185"/>
            <a:ext cx="450850" cy="149860"/>
            <a:chOff x="0" y="3623101"/>
            <a:chExt cx="1405715" cy="468548"/>
          </a:xfrm>
        </p:grpSpPr>
        <p:sp>
          <p:nvSpPr>
            <p:cNvPr id="19" name="菱形 18">
              <a:extLst>
                <a:ext uri="{FF2B5EF4-FFF2-40B4-BE49-F238E27FC236}">
                  <a16:creationId xmlns:a16="http://schemas.microsoft.com/office/drawing/2014/main" id="{04D3E034-914E-AC26-9950-E2F6405821C8}"/>
                </a:ext>
              </a:extLst>
            </p:cNvPr>
            <p:cNvSpPr/>
            <p:nvPr userDrawn="1">
              <p:custDataLst>
                <p:tags r:id="rId6"/>
              </p:custDataLst>
            </p:nvPr>
          </p:nvSpPr>
          <p:spPr>
            <a:xfrm>
              <a:off x="0" y="3633950"/>
              <a:ext cx="457699" cy="457699"/>
            </a:xfrm>
            <a:prstGeom prst="diamond">
              <a:avLst/>
            </a:prstGeom>
            <a:noFill/>
            <a:ln w="2540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20" name="菱形 19">
              <a:extLst>
                <a:ext uri="{FF2B5EF4-FFF2-40B4-BE49-F238E27FC236}">
                  <a16:creationId xmlns:a16="http://schemas.microsoft.com/office/drawing/2014/main" id="{9C7B21E4-C267-0938-A02C-CE6549C77555}"/>
                </a:ext>
              </a:extLst>
            </p:cNvPr>
            <p:cNvSpPr/>
            <p:nvPr userDrawn="1">
              <p:custDataLst>
                <p:tags r:id="rId7"/>
              </p:custDataLst>
            </p:nvPr>
          </p:nvSpPr>
          <p:spPr>
            <a:xfrm>
              <a:off x="474008" y="3623101"/>
              <a:ext cx="457699" cy="457699"/>
            </a:xfrm>
            <a:prstGeom prst="diamond">
              <a:avLst/>
            </a:prstGeom>
            <a:noFill/>
            <a:ln w="2540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21" name="菱形 20">
              <a:extLst>
                <a:ext uri="{FF2B5EF4-FFF2-40B4-BE49-F238E27FC236}">
                  <a16:creationId xmlns:a16="http://schemas.microsoft.com/office/drawing/2014/main" id="{CB8DA78C-D673-CCC7-42BF-85F280AD7A76}"/>
                </a:ext>
              </a:extLst>
            </p:cNvPr>
            <p:cNvSpPr/>
            <p:nvPr userDrawn="1">
              <p:custDataLst>
                <p:tags r:id="rId8"/>
              </p:custDataLst>
            </p:nvPr>
          </p:nvSpPr>
          <p:spPr>
            <a:xfrm>
              <a:off x="948016" y="3623101"/>
              <a:ext cx="457699" cy="457699"/>
            </a:xfrm>
            <a:prstGeom prst="diamond">
              <a:avLst/>
            </a:prstGeom>
            <a:noFill/>
            <a:ln w="2540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grpSp>
      <p:sp>
        <p:nvSpPr>
          <p:cNvPr id="16" name="五边形 4">
            <a:extLst>
              <a:ext uri="{FF2B5EF4-FFF2-40B4-BE49-F238E27FC236}">
                <a16:creationId xmlns:a16="http://schemas.microsoft.com/office/drawing/2014/main" id="{05C3B167-66FC-903E-AF01-83306AAB2AA8}"/>
              </a:ext>
            </a:extLst>
          </p:cNvPr>
          <p:cNvSpPr/>
          <p:nvPr userDrawn="1">
            <p:custDataLst>
              <p:tags r:id="rId3"/>
            </p:custDataLst>
          </p:nvPr>
        </p:nvSpPr>
        <p:spPr>
          <a:xfrm rot="5400000">
            <a:off x="306070" y="-38735"/>
            <a:ext cx="520065" cy="543560"/>
          </a:xfrm>
          <a:prstGeom prst="homePlate">
            <a:avLst>
              <a:gd name="adj" fmla="val 35759"/>
            </a:avLst>
          </a:prstGeom>
          <a:solidFill>
            <a:schemeClr val="accent1"/>
          </a:solidFill>
          <a:ln>
            <a:noFill/>
          </a:ln>
          <a:effectLst>
            <a:outerShdw blurRad="63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lt1"/>
              </a:solidFill>
              <a:latin typeface="微软雅黑" panose="020B0503020204020204" charset="-122"/>
              <a:ea typeface="微软雅黑" panose="020B0503020204020204" charset="-122"/>
            </a:endParaRPr>
          </a:p>
        </p:txBody>
      </p:sp>
      <p:sp>
        <p:nvSpPr>
          <p:cNvPr id="2" name="标题 1">
            <a:extLst>
              <a:ext uri="{FF2B5EF4-FFF2-40B4-BE49-F238E27FC236}">
                <a16:creationId xmlns:a16="http://schemas.microsoft.com/office/drawing/2014/main" id="{7429FD8B-6137-F054-F1CA-0637170F4CC1}"/>
              </a:ext>
            </a:extLst>
          </p:cNvPr>
          <p:cNvSpPr>
            <a:spLocks noGrp="1"/>
          </p:cNvSpPr>
          <p:nvPr>
            <p:custDataLst>
              <p:tags r:id="rId4"/>
            </p:custDataLst>
          </p:nvPr>
        </p:nvSpPr>
        <p:spPr>
          <a:xfrm>
            <a:off x="838200" y="365125"/>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zh-CN" altLang="en-US" b="1" dirty="0">
                <a:solidFill>
                  <a:schemeClr val="dk1"/>
                </a:solidFill>
                <a:latin typeface="微软雅黑" panose="020B0503020204020204" charset="-122"/>
                <a:ea typeface="微软雅黑" panose="020B0503020204020204" charset="-122"/>
                <a:cs typeface="微软雅黑" panose="020B0503020204020204" charset="-122"/>
              </a:rPr>
              <a:t>任务一    </a:t>
            </a:r>
            <a:r>
              <a:rPr lang="en-US" altLang="zh-CN" b="1" dirty="0"/>
              <a:t>XK714A</a:t>
            </a:r>
            <a:r>
              <a:rPr lang="zh-CN" altLang="en-US" b="1" dirty="0"/>
              <a:t>数控机床电气控制电路</a:t>
            </a:r>
            <a:endParaRPr lang="zh-CN" altLang="en-US" b="1" dirty="0">
              <a:solidFill>
                <a:schemeClr val="dk1"/>
              </a:solidFill>
              <a:latin typeface="微软雅黑" panose="020B0503020204020204" charset="-122"/>
              <a:ea typeface="微软雅黑" panose="020B0503020204020204" charset="-122"/>
              <a:cs typeface="微软雅黑" panose="020B0503020204020204" charset="-122"/>
            </a:endParaRPr>
          </a:p>
        </p:txBody>
      </p:sp>
      <p:sp>
        <p:nvSpPr>
          <p:cNvPr id="3" name="内容占位符 2">
            <a:extLst>
              <a:ext uri="{FF2B5EF4-FFF2-40B4-BE49-F238E27FC236}">
                <a16:creationId xmlns:a16="http://schemas.microsoft.com/office/drawing/2014/main" id="{29C57775-E829-32E9-7796-74B049E65D79}"/>
              </a:ext>
            </a:extLst>
          </p:cNvPr>
          <p:cNvSpPr>
            <a:spLocks noGrp="1"/>
          </p:cNvSpPr>
          <p:nvPr>
            <p:custDataLst>
              <p:tags r:id="rId5"/>
            </p:custDataLst>
          </p:nvPr>
        </p:nvSpPr>
        <p:spPr>
          <a:xfrm>
            <a:off x="841800" y="1581239"/>
            <a:ext cx="10512000" cy="4638691"/>
          </a:xfrm>
          <a:prstGeom prst="rect">
            <a:avLst/>
          </a:prstGeom>
        </p:spPr>
        <p:txBody>
          <a:bodyPr vert="horz" lIns="91440" tIns="45720" rIns="91440" bIns="45720" rtlCol="0">
            <a:normAutofit fontScale="92500" lnSpcReduction="20000"/>
          </a:bodyPr>
          <a:lstStyle>
            <a:lvl1pPr marL="228600" indent="-228600" algn="l" defTabSz="914400" rtl="0" eaLnBrk="1" latinLnBrk="0" hangingPunct="1">
              <a:lnSpc>
                <a:spcPct val="12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2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2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2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12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ts val="0"/>
              </a:spcBef>
              <a:spcAft>
                <a:spcPts val="600"/>
              </a:spcAft>
            </a:pPr>
            <a:r>
              <a:rPr lang="zh-CN" altLang="en-US" sz="4600" b="1" dirty="0">
                <a:solidFill>
                  <a:schemeClr val="dk1"/>
                </a:solidFill>
                <a:latin typeface="微软雅黑" panose="020B0503020204020204" charset="-122"/>
                <a:ea typeface="微软雅黑" panose="020B0503020204020204" charset="-122"/>
              </a:rPr>
              <a:t>任务描述</a:t>
            </a:r>
            <a:endParaRPr lang="en-US" altLang="zh-CN" sz="4600" b="1" dirty="0">
              <a:solidFill>
                <a:schemeClr val="dk1"/>
              </a:solidFill>
              <a:latin typeface="微软雅黑" panose="020B0503020204020204" charset="-122"/>
              <a:ea typeface="微软雅黑" panose="020B0503020204020204" charset="-122"/>
            </a:endParaRPr>
          </a:p>
          <a:p>
            <a:pPr marL="0" indent="576000" algn="just">
              <a:lnSpc>
                <a:spcPct val="110000"/>
              </a:lnSpc>
              <a:spcBef>
                <a:spcPts val="0"/>
              </a:spcBef>
              <a:buNone/>
            </a:pPr>
            <a:r>
              <a:rPr lang="en-US" altLang="zh-CN" sz="2800" dirty="0">
                <a:latin typeface="+mn-ea"/>
              </a:rPr>
              <a:t>XK714A</a:t>
            </a:r>
            <a:r>
              <a:rPr lang="zh-CN" altLang="en-US" sz="2800" dirty="0">
                <a:latin typeface="+mn-ea"/>
              </a:rPr>
              <a:t>数控床身铣床采用变频主轴，</a:t>
            </a:r>
            <a:r>
              <a:rPr lang="en-US" altLang="zh-CN" sz="2800" dirty="0">
                <a:latin typeface="+mn-ea"/>
              </a:rPr>
              <a:t>X</a:t>
            </a:r>
            <a:r>
              <a:rPr lang="zh-CN" altLang="en-US" sz="2800" dirty="0">
                <a:latin typeface="+mn-ea"/>
              </a:rPr>
              <a:t>、</a:t>
            </a:r>
            <a:r>
              <a:rPr lang="en-US" altLang="zh-CN" sz="2800" dirty="0">
                <a:latin typeface="+mn-ea"/>
              </a:rPr>
              <a:t>Y</a:t>
            </a:r>
            <a:r>
              <a:rPr lang="zh-CN" altLang="en-US" sz="2800" dirty="0">
                <a:latin typeface="+mn-ea"/>
              </a:rPr>
              <a:t>、</a:t>
            </a:r>
            <a:r>
              <a:rPr lang="en-US" altLang="zh-CN" sz="2800" dirty="0">
                <a:latin typeface="+mn-ea"/>
              </a:rPr>
              <a:t>Z</a:t>
            </a:r>
            <a:r>
              <a:rPr lang="zh-CN" altLang="en-US" sz="2800" dirty="0">
                <a:latin typeface="+mn-ea"/>
              </a:rPr>
              <a:t>三向进给均由伺服电动机驱动滚珠丝杠。机床采用</a:t>
            </a:r>
            <a:r>
              <a:rPr lang="en-US" altLang="zh-CN" sz="2800" dirty="0">
                <a:latin typeface="+mn-ea"/>
              </a:rPr>
              <a:t>HNC-21M</a:t>
            </a:r>
            <a:r>
              <a:rPr lang="zh-CN" altLang="en-US" sz="2800" dirty="0">
                <a:latin typeface="+mn-ea"/>
              </a:rPr>
              <a:t>数控系统，实现三坐标联动，并可根据用户要求，提供数控转台，实现四坐标联动；系统具有汉字显示、三维图形动态仿真、双向式螺距补偿、 小线段高速插补功能和软盘、硬盘、</a:t>
            </a:r>
            <a:r>
              <a:rPr lang="en-US" altLang="zh-CN" sz="2800" dirty="0">
                <a:latin typeface="+mn-ea"/>
              </a:rPr>
              <a:t>RS232</a:t>
            </a:r>
            <a:r>
              <a:rPr lang="zh-CN" altLang="en-US" sz="2800" dirty="0">
                <a:latin typeface="+mn-ea"/>
              </a:rPr>
              <a:t>、网络等多种程序输入功能，独有的大容量程序加工功能，不需要</a:t>
            </a:r>
            <a:r>
              <a:rPr lang="en-US" altLang="zh-CN" sz="2800" dirty="0">
                <a:latin typeface="+mn-ea"/>
              </a:rPr>
              <a:t>DNC</a:t>
            </a:r>
            <a:r>
              <a:rPr lang="zh-CN" altLang="en-US" sz="2800" dirty="0">
                <a:latin typeface="+mn-ea"/>
              </a:rPr>
              <a:t>，可直接加工大型、复杂型零件，机床适合于工具、 模具、航天航空、电子、汽车和机械制造等行业对复杂形状的表面和型腔零件的大、 中、小批量加工。</a:t>
            </a:r>
            <a:endParaRPr lang="en-US" altLang="zh-CN" sz="2800" dirty="0">
              <a:latin typeface="+mn-ea"/>
            </a:endParaRPr>
          </a:p>
          <a:p>
            <a:pPr marL="0" indent="576000" algn="just">
              <a:lnSpc>
                <a:spcPct val="110000"/>
              </a:lnSpc>
              <a:spcBef>
                <a:spcPts val="0"/>
              </a:spcBef>
              <a:buNone/>
            </a:pPr>
            <a:r>
              <a:rPr lang="zh-CN" altLang="en-US" sz="2800" dirty="0">
                <a:latin typeface="+mn-ea"/>
              </a:rPr>
              <a:t>本任务对</a:t>
            </a:r>
            <a:r>
              <a:rPr lang="en-US" altLang="zh-CN" sz="2800" dirty="0">
                <a:latin typeface="+mn-ea"/>
              </a:rPr>
              <a:t>XK714A</a:t>
            </a:r>
            <a:r>
              <a:rPr lang="zh-CN" altLang="en-US" sz="2800" dirty="0">
                <a:latin typeface="+mn-ea"/>
              </a:rPr>
              <a:t>数控铣床电气控制电路进行分析，先分析主回路，再对电源 电路、控制电路进行分析，最后进行总体检查。</a:t>
            </a:r>
            <a:endParaRPr lang="en-US" altLang="zh-CN" sz="2800" dirty="0">
              <a:solidFill>
                <a:schemeClr val="dk1"/>
              </a:solidFill>
              <a:latin typeface="+mn-ea"/>
            </a:endParaRPr>
          </a:p>
        </p:txBody>
      </p:sp>
    </p:spTree>
    <p:custDataLst>
      <p:tags r:id="rId1"/>
    </p:custDataLst>
    <p:extLst>
      <p:ext uri="{BB962C8B-B14F-4D97-AF65-F5344CB8AC3E}">
        <p14:creationId xmlns:p14="http://schemas.microsoft.com/office/powerpoint/2010/main" val="3359965260"/>
      </p:ext>
    </p:extLst>
  </p:cSld>
  <p:clrMapOvr>
    <a:masterClrMapping/>
  </p:clrMapOvr>
  <mc:AlternateContent xmlns:mc="http://schemas.openxmlformats.org/markup-compatibility/2006" xmlns:p14="http://schemas.microsoft.com/office/powerpoint/2010/main">
    <mc:Choice Requires="p14">
      <p:transition spd="slow" p14:dur="1500"/>
    </mc:Choice>
    <mc:Fallback xmlns="">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79D0E23-21CF-E097-7203-039FFDD24F49}"/>
            </a:ext>
          </a:extLst>
        </p:cNvPr>
        <p:cNvGrpSpPr/>
        <p:nvPr/>
      </p:nvGrpSpPr>
      <p:grpSpPr>
        <a:xfrm>
          <a:off x="0" y="0"/>
          <a:ext cx="0" cy="0"/>
          <a:chOff x="0" y="0"/>
          <a:chExt cx="0" cy="0"/>
        </a:xfrm>
      </p:grpSpPr>
      <p:grpSp>
        <p:nvGrpSpPr>
          <p:cNvPr id="17" name="组合 16">
            <a:extLst>
              <a:ext uri="{FF2B5EF4-FFF2-40B4-BE49-F238E27FC236}">
                <a16:creationId xmlns:a16="http://schemas.microsoft.com/office/drawing/2014/main" id="{3CA1FEAE-DAE5-4AA8-9EFE-054219AA77B0}"/>
              </a:ext>
            </a:extLst>
          </p:cNvPr>
          <p:cNvGrpSpPr/>
          <p:nvPr userDrawn="1">
            <p:custDataLst>
              <p:tags r:id="rId2"/>
            </p:custDataLst>
          </p:nvPr>
        </p:nvGrpSpPr>
        <p:grpSpPr>
          <a:xfrm>
            <a:off x="11598910" y="6433185"/>
            <a:ext cx="450850" cy="149860"/>
            <a:chOff x="0" y="3623101"/>
            <a:chExt cx="1405715" cy="468548"/>
          </a:xfrm>
        </p:grpSpPr>
        <p:sp>
          <p:nvSpPr>
            <p:cNvPr id="19" name="菱形 18">
              <a:extLst>
                <a:ext uri="{FF2B5EF4-FFF2-40B4-BE49-F238E27FC236}">
                  <a16:creationId xmlns:a16="http://schemas.microsoft.com/office/drawing/2014/main" id="{06D25F9B-045C-62C9-2FB5-6D83809AC2EE}"/>
                </a:ext>
              </a:extLst>
            </p:cNvPr>
            <p:cNvSpPr/>
            <p:nvPr userDrawn="1">
              <p:custDataLst>
                <p:tags r:id="rId6"/>
              </p:custDataLst>
            </p:nvPr>
          </p:nvSpPr>
          <p:spPr>
            <a:xfrm>
              <a:off x="0" y="3633950"/>
              <a:ext cx="457699" cy="457699"/>
            </a:xfrm>
            <a:prstGeom prst="diamond">
              <a:avLst/>
            </a:prstGeom>
            <a:noFill/>
            <a:ln w="2540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20" name="菱形 19">
              <a:extLst>
                <a:ext uri="{FF2B5EF4-FFF2-40B4-BE49-F238E27FC236}">
                  <a16:creationId xmlns:a16="http://schemas.microsoft.com/office/drawing/2014/main" id="{FAC1D9F8-DDB7-9237-0D50-128BA85C313E}"/>
                </a:ext>
              </a:extLst>
            </p:cNvPr>
            <p:cNvSpPr/>
            <p:nvPr userDrawn="1">
              <p:custDataLst>
                <p:tags r:id="rId7"/>
              </p:custDataLst>
            </p:nvPr>
          </p:nvSpPr>
          <p:spPr>
            <a:xfrm>
              <a:off x="474008" y="3623101"/>
              <a:ext cx="457699" cy="457699"/>
            </a:xfrm>
            <a:prstGeom prst="diamond">
              <a:avLst/>
            </a:prstGeom>
            <a:noFill/>
            <a:ln w="2540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21" name="菱形 20">
              <a:extLst>
                <a:ext uri="{FF2B5EF4-FFF2-40B4-BE49-F238E27FC236}">
                  <a16:creationId xmlns:a16="http://schemas.microsoft.com/office/drawing/2014/main" id="{B18E0508-4B86-5F74-38FA-23789C528AA6}"/>
                </a:ext>
              </a:extLst>
            </p:cNvPr>
            <p:cNvSpPr/>
            <p:nvPr userDrawn="1">
              <p:custDataLst>
                <p:tags r:id="rId8"/>
              </p:custDataLst>
            </p:nvPr>
          </p:nvSpPr>
          <p:spPr>
            <a:xfrm>
              <a:off x="948016" y="3623101"/>
              <a:ext cx="457699" cy="457699"/>
            </a:xfrm>
            <a:prstGeom prst="diamond">
              <a:avLst/>
            </a:prstGeom>
            <a:noFill/>
            <a:ln w="2540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grpSp>
      <p:sp>
        <p:nvSpPr>
          <p:cNvPr id="16" name="五边形 4">
            <a:extLst>
              <a:ext uri="{FF2B5EF4-FFF2-40B4-BE49-F238E27FC236}">
                <a16:creationId xmlns:a16="http://schemas.microsoft.com/office/drawing/2014/main" id="{1364D126-092C-BA98-F49B-06A51FDB34A1}"/>
              </a:ext>
            </a:extLst>
          </p:cNvPr>
          <p:cNvSpPr/>
          <p:nvPr userDrawn="1">
            <p:custDataLst>
              <p:tags r:id="rId3"/>
            </p:custDataLst>
          </p:nvPr>
        </p:nvSpPr>
        <p:spPr>
          <a:xfrm rot="5400000">
            <a:off x="346710" y="-80010"/>
            <a:ext cx="438150" cy="543560"/>
          </a:xfrm>
          <a:prstGeom prst="homePlate">
            <a:avLst>
              <a:gd name="adj" fmla="val 35759"/>
            </a:avLst>
          </a:prstGeom>
          <a:solidFill>
            <a:schemeClr val="accent1"/>
          </a:solidFill>
          <a:ln>
            <a:noFill/>
          </a:ln>
          <a:effectLst>
            <a:outerShdw blurRad="63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lt1"/>
              </a:solidFill>
              <a:latin typeface="微软雅黑" panose="020B0503020204020204" charset="-122"/>
              <a:ea typeface="微软雅黑" panose="020B0503020204020204" charset="-122"/>
            </a:endParaRPr>
          </a:p>
        </p:txBody>
      </p:sp>
      <p:sp>
        <p:nvSpPr>
          <p:cNvPr id="3" name="内容占位符 2">
            <a:extLst>
              <a:ext uri="{FF2B5EF4-FFF2-40B4-BE49-F238E27FC236}">
                <a16:creationId xmlns:a16="http://schemas.microsoft.com/office/drawing/2014/main" id="{663A885D-B6EF-2223-1F13-C0EF83483F69}"/>
              </a:ext>
            </a:extLst>
          </p:cNvPr>
          <p:cNvSpPr>
            <a:spLocks noGrp="1"/>
          </p:cNvSpPr>
          <p:nvPr>
            <p:custDataLst>
              <p:tags r:id="rId4"/>
            </p:custDataLst>
          </p:nvPr>
        </p:nvSpPr>
        <p:spPr>
          <a:xfrm>
            <a:off x="368935" y="900496"/>
            <a:ext cx="11454130" cy="5057008"/>
          </a:xfrm>
          <a:prstGeom prst="rect">
            <a:avLst/>
          </a:prstGeom>
        </p:spPr>
        <p:txBody>
          <a:bodyPr vert="horz" lIns="91440" tIns="45720" rIns="91440" bIns="45720" rtlCol="0" anchor="ct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00000"/>
              </a:lnSpc>
              <a:spcBef>
                <a:spcPts val="0"/>
              </a:spcBef>
              <a:spcAft>
                <a:spcPts val="1200"/>
              </a:spcAft>
            </a:pPr>
            <a:r>
              <a:rPr lang="zh-CN" altLang="en-US" sz="3200" b="1" dirty="0">
                <a:solidFill>
                  <a:schemeClr val="dk1"/>
                </a:solidFill>
                <a:latin typeface="微软雅黑" panose="020B0503020204020204" charset="-122"/>
                <a:ea typeface="微软雅黑" panose="020B0503020204020204" charset="-122"/>
                <a:cs typeface="微软雅黑" panose="020B0503020204020204" charset="-122"/>
              </a:rPr>
              <a:t>任务目标</a:t>
            </a:r>
            <a:endParaRPr lang="en-US" altLang="zh-CN" sz="3200" b="1" dirty="0">
              <a:solidFill>
                <a:schemeClr val="dk1"/>
              </a:solidFill>
              <a:latin typeface="微软雅黑" panose="020B0503020204020204" charset="-122"/>
              <a:ea typeface="微软雅黑" panose="020B0503020204020204" charset="-122"/>
              <a:cs typeface="微软雅黑" panose="020B0503020204020204" charset="-122"/>
            </a:endParaRPr>
          </a:p>
          <a:p>
            <a:pPr algn="just">
              <a:lnSpc>
                <a:spcPct val="100000"/>
              </a:lnSpc>
              <a:spcBef>
                <a:spcPts val="0"/>
              </a:spcBef>
              <a:buSzPct val="100000"/>
              <a:buFont typeface="等线" panose="02010600030101010101" pitchFamily="2" charset="-122"/>
              <a:buChar char="※"/>
            </a:pPr>
            <a:r>
              <a:rPr lang="zh-CN" altLang="en-US" b="1" dirty="0">
                <a:solidFill>
                  <a:schemeClr val="dk1"/>
                </a:solidFill>
                <a:latin typeface="+mn-ea"/>
                <a:cs typeface="微软雅黑" panose="020B0503020204020204" charset="-122"/>
              </a:rPr>
              <a:t>知识目标</a:t>
            </a:r>
            <a:endParaRPr lang="en-US" altLang="zh-CN" b="1" dirty="0">
              <a:solidFill>
                <a:schemeClr val="dk1"/>
              </a:solidFill>
              <a:latin typeface="+mn-ea"/>
              <a:cs typeface="微软雅黑" panose="020B0503020204020204" charset="-122"/>
            </a:endParaRPr>
          </a:p>
          <a:p>
            <a:pPr marL="0" indent="0" algn="just">
              <a:lnSpc>
                <a:spcPct val="100000"/>
              </a:lnSpc>
              <a:spcBef>
                <a:spcPts val="0"/>
              </a:spcBef>
              <a:spcAft>
                <a:spcPts val="600"/>
              </a:spcAft>
              <a:buSzPct val="100000"/>
              <a:buNone/>
            </a:pPr>
            <a:r>
              <a:rPr lang="en-US" altLang="zh-CN" sz="2400" dirty="0">
                <a:solidFill>
                  <a:schemeClr val="dk1"/>
                </a:solidFill>
                <a:latin typeface="+mn-ea"/>
                <a:cs typeface="微软雅黑" panose="020B0503020204020204" charset="-122"/>
              </a:rPr>
              <a:t>(1)</a:t>
            </a:r>
            <a:r>
              <a:rPr lang="zh-CN" altLang="en-US" sz="2400" dirty="0"/>
              <a:t>掌握</a:t>
            </a:r>
            <a:r>
              <a:rPr lang="en-US" altLang="zh-CN" sz="2400" dirty="0">
                <a:latin typeface="+mn-ea"/>
              </a:rPr>
              <a:t>XK714A</a:t>
            </a:r>
            <a:r>
              <a:rPr lang="zh-CN" altLang="en-US" sz="2400" dirty="0"/>
              <a:t>数控铣床的组成与功能。</a:t>
            </a:r>
            <a:endParaRPr lang="en-US" altLang="zh-CN" sz="2400" dirty="0"/>
          </a:p>
          <a:p>
            <a:pPr marL="0" indent="0" algn="just">
              <a:lnSpc>
                <a:spcPct val="100000"/>
              </a:lnSpc>
              <a:spcBef>
                <a:spcPts val="0"/>
              </a:spcBef>
              <a:spcAft>
                <a:spcPts val="600"/>
              </a:spcAft>
              <a:buSzPct val="100000"/>
              <a:buNone/>
            </a:pPr>
            <a:r>
              <a:rPr lang="en-US" altLang="zh-CN" sz="2400" dirty="0">
                <a:solidFill>
                  <a:schemeClr val="dk1"/>
                </a:solidFill>
                <a:latin typeface="+mn-ea"/>
                <a:cs typeface="微软雅黑" panose="020B0503020204020204" charset="-122"/>
              </a:rPr>
              <a:t>(2)</a:t>
            </a:r>
            <a:r>
              <a:rPr lang="zh-CN" altLang="en-US" sz="2400" dirty="0"/>
              <a:t>掌握</a:t>
            </a:r>
            <a:r>
              <a:rPr lang="en-US" altLang="zh-CN" sz="2400" dirty="0">
                <a:latin typeface="+mn-ea"/>
              </a:rPr>
              <a:t>XK714A</a:t>
            </a:r>
            <a:r>
              <a:rPr lang="zh-CN" altLang="en-US" sz="2400" dirty="0"/>
              <a:t>数控铣床的电气控制电路的原理。</a:t>
            </a:r>
            <a:endParaRPr lang="en-US" altLang="zh-CN" sz="2400" dirty="0"/>
          </a:p>
          <a:p>
            <a:pPr marL="0" indent="0" algn="just">
              <a:lnSpc>
                <a:spcPct val="100000"/>
              </a:lnSpc>
              <a:spcBef>
                <a:spcPts val="0"/>
              </a:spcBef>
              <a:spcAft>
                <a:spcPts val="600"/>
              </a:spcAft>
              <a:buSzPct val="100000"/>
              <a:buNone/>
            </a:pPr>
            <a:r>
              <a:rPr lang="en-US" altLang="zh-CN" sz="2400" dirty="0">
                <a:solidFill>
                  <a:schemeClr val="dk1"/>
                </a:solidFill>
                <a:latin typeface="+mn-ea"/>
                <a:cs typeface="微软雅黑" panose="020B0503020204020204" charset="-122"/>
              </a:rPr>
              <a:t>(3)</a:t>
            </a:r>
            <a:r>
              <a:rPr lang="zh-CN" altLang="en-US" sz="2400" dirty="0"/>
              <a:t>了解</a:t>
            </a:r>
            <a:r>
              <a:rPr lang="en-US" altLang="zh-CN" sz="2400" dirty="0">
                <a:latin typeface="+mn-ea"/>
              </a:rPr>
              <a:t>XK714A</a:t>
            </a:r>
            <a:r>
              <a:rPr lang="zh-CN" altLang="en-US" sz="2400" dirty="0"/>
              <a:t>数控铣床的机械及各部分与电气控制系统之间的配合关系。</a:t>
            </a:r>
            <a:endParaRPr lang="en-US" altLang="zh-CN" sz="2400" dirty="0"/>
          </a:p>
          <a:p>
            <a:pPr marL="0" indent="0" algn="just">
              <a:lnSpc>
                <a:spcPct val="100000"/>
              </a:lnSpc>
              <a:spcBef>
                <a:spcPts val="0"/>
              </a:spcBef>
              <a:spcAft>
                <a:spcPts val="600"/>
              </a:spcAft>
              <a:buSzPct val="100000"/>
              <a:buNone/>
            </a:pPr>
            <a:r>
              <a:rPr lang="en-US" altLang="zh-CN" sz="2400" dirty="0">
                <a:solidFill>
                  <a:schemeClr val="dk1"/>
                </a:solidFill>
                <a:latin typeface="+mn-ea"/>
                <a:cs typeface="微软雅黑" panose="020B0503020204020204" charset="-122"/>
              </a:rPr>
              <a:t>(4)</a:t>
            </a:r>
            <a:r>
              <a:rPr lang="zh-CN" altLang="en-US" sz="2400" dirty="0"/>
              <a:t>了解电气部分在整个设备中所处的地位和作用</a:t>
            </a:r>
            <a:r>
              <a:rPr lang="zh-CN" altLang="en-US" sz="2400" dirty="0">
                <a:solidFill>
                  <a:schemeClr val="dk1"/>
                </a:solidFill>
                <a:latin typeface="+mn-ea"/>
                <a:cs typeface="微软雅黑" panose="020B0503020204020204" charset="-122"/>
              </a:rPr>
              <a:t>。</a:t>
            </a:r>
            <a:endParaRPr lang="en-US" altLang="zh-CN" sz="2400" dirty="0">
              <a:solidFill>
                <a:schemeClr val="dk1"/>
              </a:solidFill>
              <a:latin typeface="+mn-ea"/>
              <a:cs typeface="微软雅黑" panose="020B0503020204020204" charset="-122"/>
            </a:endParaRPr>
          </a:p>
          <a:p>
            <a:pPr algn="just">
              <a:lnSpc>
                <a:spcPct val="100000"/>
              </a:lnSpc>
              <a:spcBef>
                <a:spcPts val="0"/>
              </a:spcBef>
              <a:spcAft>
                <a:spcPts val="600"/>
              </a:spcAft>
              <a:buSzPct val="100000"/>
              <a:buFont typeface="等线" panose="02010600030101010101" pitchFamily="2" charset="-122"/>
              <a:buChar char="※"/>
            </a:pPr>
            <a:r>
              <a:rPr lang="zh-CN" altLang="en-US" b="1" dirty="0">
                <a:solidFill>
                  <a:schemeClr val="dk1"/>
                </a:solidFill>
                <a:latin typeface="+mn-ea"/>
                <a:cs typeface="微软雅黑" panose="020B0503020204020204" charset="-122"/>
              </a:rPr>
              <a:t>技能目标</a:t>
            </a:r>
            <a:endParaRPr lang="en-US" altLang="zh-CN" b="1" dirty="0">
              <a:solidFill>
                <a:schemeClr val="dk1"/>
              </a:solidFill>
              <a:latin typeface="+mn-ea"/>
              <a:cs typeface="微软雅黑" panose="020B0503020204020204" charset="-122"/>
            </a:endParaRPr>
          </a:p>
          <a:p>
            <a:pPr marL="0" indent="0" algn="just">
              <a:lnSpc>
                <a:spcPct val="100000"/>
              </a:lnSpc>
              <a:spcBef>
                <a:spcPts val="0"/>
              </a:spcBef>
              <a:spcAft>
                <a:spcPts val="600"/>
              </a:spcAft>
              <a:buSzPct val="150000"/>
              <a:buNone/>
            </a:pPr>
            <a:r>
              <a:rPr lang="en-US" altLang="zh-CN" sz="2400" dirty="0">
                <a:solidFill>
                  <a:schemeClr val="dk1"/>
                </a:solidFill>
                <a:latin typeface="+mn-ea"/>
                <a:cs typeface="微软雅黑" panose="020B0503020204020204" charset="-122"/>
              </a:rPr>
              <a:t>(1)</a:t>
            </a:r>
            <a:r>
              <a:rPr lang="zh-CN" altLang="en-US" sz="2400" dirty="0"/>
              <a:t>能够熟练进行数控车床电气控制系统的分析。</a:t>
            </a:r>
            <a:endParaRPr lang="en-US" altLang="zh-CN" sz="2400" dirty="0"/>
          </a:p>
          <a:p>
            <a:pPr marL="0" indent="0" algn="just">
              <a:lnSpc>
                <a:spcPct val="100000"/>
              </a:lnSpc>
              <a:spcBef>
                <a:spcPts val="0"/>
              </a:spcBef>
              <a:spcAft>
                <a:spcPts val="600"/>
              </a:spcAft>
              <a:buSzPct val="150000"/>
              <a:buNone/>
            </a:pPr>
            <a:r>
              <a:rPr lang="en-US" altLang="zh-CN" sz="2400" dirty="0">
                <a:solidFill>
                  <a:schemeClr val="dk1"/>
                </a:solidFill>
                <a:latin typeface="+mn-ea"/>
                <a:cs typeface="微软雅黑" panose="020B0503020204020204" charset="-122"/>
              </a:rPr>
              <a:t>(2)</a:t>
            </a:r>
            <a:r>
              <a:rPr lang="zh-CN" altLang="en-US" sz="2400" dirty="0"/>
              <a:t>能够按照</a:t>
            </a:r>
            <a:r>
              <a:rPr lang="en-US" altLang="zh-CN" sz="2400" dirty="0">
                <a:latin typeface="+mn-ea"/>
              </a:rPr>
              <a:t>XK714A</a:t>
            </a:r>
            <a:r>
              <a:rPr lang="zh-CN" altLang="en-US" sz="2400" dirty="0"/>
              <a:t>数控铣床电气控制系统要求绘制控制电路图</a:t>
            </a:r>
            <a:r>
              <a:rPr lang="zh-CN" altLang="en-US" sz="2400" dirty="0">
                <a:solidFill>
                  <a:schemeClr val="dk1"/>
                </a:solidFill>
                <a:latin typeface="+mn-ea"/>
                <a:cs typeface="微软雅黑" panose="020B0503020204020204" charset="-122"/>
              </a:rPr>
              <a:t>。</a:t>
            </a:r>
            <a:endParaRPr lang="en-US" altLang="zh-CN" sz="2400" dirty="0">
              <a:solidFill>
                <a:schemeClr val="dk1"/>
              </a:solidFill>
              <a:latin typeface="+mn-ea"/>
              <a:cs typeface="微软雅黑" panose="020B0503020204020204" charset="-122"/>
            </a:endParaRPr>
          </a:p>
        </p:txBody>
      </p:sp>
      <p:sp>
        <p:nvSpPr>
          <p:cNvPr id="2" name="五边形 4">
            <a:extLst>
              <a:ext uri="{FF2B5EF4-FFF2-40B4-BE49-F238E27FC236}">
                <a16:creationId xmlns:a16="http://schemas.microsoft.com/office/drawing/2014/main" id="{A9112337-F246-F809-6CAC-28C09E5E335A}"/>
              </a:ext>
            </a:extLst>
          </p:cNvPr>
          <p:cNvSpPr/>
          <p:nvPr userDrawn="1">
            <p:custDataLst>
              <p:tags r:id="rId5"/>
            </p:custDataLst>
          </p:nvPr>
        </p:nvSpPr>
        <p:spPr>
          <a:xfrm rot="5400000">
            <a:off x="306070" y="-38735"/>
            <a:ext cx="520065" cy="543560"/>
          </a:xfrm>
          <a:prstGeom prst="homePlate">
            <a:avLst>
              <a:gd name="adj" fmla="val 35759"/>
            </a:avLst>
          </a:prstGeom>
          <a:solidFill>
            <a:schemeClr val="accent1"/>
          </a:solidFill>
          <a:ln>
            <a:noFill/>
          </a:ln>
          <a:effectLst>
            <a:outerShdw blurRad="63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lt1"/>
              </a:solidFill>
              <a:latin typeface="微软雅黑" panose="020B0503020204020204" charset="-122"/>
              <a:ea typeface="微软雅黑" panose="020B0503020204020204" charset="-122"/>
            </a:endParaRPr>
          </a:p>
        </p:txBody>
      </p:sp>
    </p:spTree>
    <p:custDataLst>
      <p:tags r:id="rId1"/>
    </p:custDataLst>
    <p:extLst>
      <p:ext uri="{BB962C8B-B14F-4D97-AF65-F5344CB8AC3E}">
        <p14:creationId xmlns:p14="http://schemas.microsoft.com/office/powerpoint/2010/main" val="427311288"/>
      </p:ext>
    </p:extLst>
  </p:cSld>
  <p:clrMapOvr>
    <a:masterClrMapping/>
  </p:clrMapOvr>
  <mc:AlternateContent xmlns:mc="http://schemas.openxmlformats.org/markup-compatibility/2006" xmlns:p14="http://schemas.microsoft.com/office/powerpoint/2010/main">
    <mc:Choice Requires="p14">
      <p:transition spd="slow" p14:dur="125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2" end="2"/>
                                            </p:txEl>
                                          </p:spTgt>
                                        </p:tgtEl>
                                        <p:attrNameLst>
                                          <p:attrName>style.visibility</p:attrName>
                                        </p:attrNameLst>
                                      </p:cBhvr>
                                      <p:to>
                                        <p:strVal val="visible"/>
                                      </p:to>
                                    </p:set>
                                    <p:animEffect transition="in" filter="fade">
                                      <p:cBhvr>
                                        <p:cTn id="10" dur="500"/>
                                        <p:tgtEl>
                                          <p:spTgt spid="3">
                                            <p:txEl>
                                              <p:pRg st="2" end="2"/>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Effect transition="in" filter="fade">
                                      <p:cBhvr>
                                        <p:cTn id="13" dur="500"/>
                                        <p:tgtEl>
                                          <p:spTgt spid="3">
                                            <p:txEl>
                                              <p:pRg st="3" end="3"/>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3">
                                            <p:txEl>
                                              <p:pRg st="4" end="4"/>
                                            </p:txEl>
                                          </p:spTgt>
                                        </p:tgtEl>
                                        <p:attrNameLst>
                                          <p:attrName>style.visibility</p:attrName>
                                        </p:attrNameLst>
                                      </p:cBhvr>
                                      <p:to>
                                        <p:strVal val="visible"/>
                                      </p:to>
                                    </p:set>
                                    <p:animEffect transition="in" filter="fade">
                                      <p:cBhvr>
                                        <p:cTn id="16" dur="500"/>
                                        <p:tgtEl>
                                          <p:spTgt spid="3">
                                            <p:txEl>
                                              <p:pRg st="4" end="4"/>
                                            </p:txEl>
                                          </p:spTgt>
                                        </p:tgtEl>
                                      </p:cBhvr>
                                    </p:animEffect>
                                  </p:childTnLst>
                                </p:cTn>
                              </p:par>
                              <p:par>
                                <p:cTn id="17" presetID="10" presetClass="entr" presetSubtype="0" fill="hold"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animEffect transition="in" filter="fade">
                                      <p:cBhvr>
                                        <p:cTn id="19" dur="500"/>
                                        <p:tgtEl>
                                          <p:spTgt spid="3">
                                            <p:txEl>
                                              <p:pRg st="5" end="5"/>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nodeType="clickEffect">
                                  <p:stCondLst>
                                    <p:cond delay="0"/>
                                  </p:stCondLst>
                                  <p:childTnLst>
                                    <p:set>
                                      <p:cBhvr>
                                        <p:cTn id="23" dur="1" fill="hold">
                                          <p:stCondLst>
                                            <p:cond delay="0"/>
                                          </p:stCondLst>
                                        </p:cTn>
                                        <p:tgtEl>
                                          <p:spTgt spid="3">
                                            <p:txEl>
                                              <p:pRg st="6" end="6"/>
                                            </p:txEl>
                                          </p:spTgt>
                                        </p:tgtEl>
                                        <p:attrNameLst>
                                          <p:attrName>style.visibility</p:attrName>
                                        </p:attrNameLst>
                                      </p:cBhvr>
                                      <p:to>
                                        <p:strVal val="visible"/>
                                      </p:to>
                                    </p:set>
                                    <p:animEffect transition="in" filter="fade">
                                      <p:cBhvr>
                                        <p:cTn id="24" dur="500"/>
                                        <p:tgtEl>
                                          <p:spTgt spid="3">
                                            <p:txEl>
                                              <p:pRg st="6" end="6"/>
                                            </p:txEl>
                                          </p:spTgt>
                                        </p:tgtEl>
                                      </p:cBhvr>
                                    </p:animEffect>
                                  </p:childTnLst>
                                </p:cTn>
                              </p:par>
                              <p:par>
                                <p:cTn id="25" presetID="10" presetClass="entr" presetSubtype="0" fill="hold" nodeType="with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animEffect transition="in" filter="fade">
                                      <p:cBhvr>
                                        <p:cTn id="27" dur="500"/>
                                        <p:tgtEl>
                                          <p:spTgt spid="3">
                                            <p:txEl>
                                              <p:pRg st="7" end="7"/>
                                            </p:txEl>
                                          </p:spTgt>
                                        </p:tgtEl>
                                      </p:cBhvr>
                                    </p:animEffect>
                                  </p:childTnLst>
                                </p:cTn>
                              </p:par>
                              <p:par>
                                <p:cTn id="28" presetID="10" presetClass="entr" presetSubtype="0" fill="hold" nodeType="withEffect">
                                  <p:stCondLst>
                                    <p:cond delay="0"/>
                                  </p:stCondLst>
                                  <p:childTnLst>
                                    <p:set>
                                      <p:cBhvr>
                                        <p:cTn id="29" dur="1" fill="hold">
                                          <p:stCondLst>
                                            <p:cond delay="0"/>
                                          </p:stCondLst>
                                        </p:cTn>
                                        <p:tgtEl>
                                          <p:spTgt spid="3">
                                            <p:txEl>
                                              <p:pRg st="8" end="8"/>
                                            </p:txEl>
                                          </p:spTgt>
                                        </p:tgtEl>
                                        <p:attrNameLst>
                                          <p:attrName>style.visibility</p:attrName>
                                        </p:attrNameLst>
                                      </p:cBhvr>
                                      <p:to>
                                        <p:strVal val="visible"/>
                                      </p:to>
                                    </p:set>
                                    <p:animEffect transition="in" filter="fade">
                                      <p:cBhvr>
                                        <p:cTn id="30"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24F4DC4-ABCB-E27F-C22A-104C585DFE92}"/>
            </a:ext>
          </a:extLst>
        </p:cNvPr>
        <p:cNvGrpSpPr/>
        <p:nvPr/>
      </p:nvGrpSpPr>
      <p:grpSpPr>
        <a:xfrm>
          <a:off x="0" y="0"/>
          <a:ext cx="0" cy="0"/>
          <a:chOff x="0" y="0"/>
          <a:chExt cx="0" cy="0"/>
        </a:xfrm>
      </p:grpSpPr>
      <p:sp>
        <p:nvSpPr>
          <p:cNvPr id="3" name="文本框 2">
            <a:extLst>
              <a:ext uri="{FF2B5EF4-FFF2-40B4-BE49-F238E27FC236}">
                <a16:creationId xmlns:a16="http://schemas.microsoft.com/office/drawing/2014/main" id="{51E87B56-F21E-9776-BDA5-38947DEAE5A3}"/>
              </a:ext>
            </a:extLst>
          </p:cNvPr>
          <p:cNvSpPr txBox="1"/>
          <p:nvPr/>
        </p:nvSpPr>
        <p:spPr>
          <a:xfrm>
            <a:off x="840000" y="1559257"/>
            <a:ext cx="10512000" cy="3739485"/>
          </a:xfrm>
          <a:prstGeom prst="rect">
            <a:avLst/>
          </a:prstGeom>
          <a:noFill/>
        </p:spPr>
        <p:txBody>
          <a:bodyPr wrap="square" rtlCol="0">
            <a:spAutoFit/>
          </a:bodyPr>
          <a:lstStyle/>
          <a:p>
            <a:pPr marL="285750" indent="-285750" algn="just">
              <a:spcAft>
                <a:spcPts val="600"/>
              </a:spcAft>
              <a:buFont typeface="等线" panose="02010600030101010101" pitchFamily="2" charset="-122"/>
              <a:buChar char="※"/>
            </a:pPr>
            <a:r>
              <a:rPr lang="zh-CN" altLang="en-US" sz="3600" b="1" dirty="0">
                <a:latin typeface="+mj-ea"/>
                <a:ea typeface="+mj-ea"/>
              </a:rPr>
              <a:t>素养目标</a:t>
            </a:r>
            <a:endParaRPr lang="en-US" altLang="zh-CN" sz="3600" b="1" dirty="0">
              <a:latin typeface="+mj-ea"/>
              <a:ea typeface="+mj-ea"/>
            </a:endParaRPr>
          </a:p>
          <a:p>
            <a:pPr indent="576000" algn="just"/>
            <a:r>
              <a:rPr lang="zh-CN" altLang="en-US" sz="2800" dirty="0"/>
              <a:t>完善科技创新体系，坚持创新在我国现代化建设全局中的核心地位，健全新型举国体制，强化国家战略科技力量，提升国家创新体系整体效能，形成具有全球竞争力的开放创新生态。培养学生对新鲜事物的兴趣，养成对新事物的好奇心和求知欲，结合专业知识，充分挖掘学生的潜能和创造性。培养学生“一丝不苟，精益求精”的工匠精神；全面客观认识当代中国制造水平，不忘初心，牢记使命，用中国梦激扬青春梦，激励学生勇做奋进者、开拓者。</a:t>
            </a:r>
            <a:endParaRPr lang="zh-CN" altLang="en-US" sz="2800" b="1" dirty="0">
              <a:latin typeface="+mj-ea"/>
              <a:ea typeface="+mj-ea"/>
            </a:endParaRPr>
          </a:p>
        </p:txBody>
      </p:sp>
    </p:spTree>
    <p:extLst>
      <p:ext uri="{BB962C8B-B14F-4D97-AF65-F5344CB8AC3E}">
        <p14:creationId xmlns:p14="http://schemas.microsoft.com/office/powerpoint/2010/main" val="359904249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FF4849D-313B-61BF-5A26-8EE0EBC9C371}"/>
            </a:ext>
          </a:extLst>
        </p:cNvPr>
        <p:cNvGrpSpPr/>
        <p:nvPr/>
      </p:nvGrpSpPr>
      <p:grpSpPr>
        <a:xfrm>
          <a:off x="0" y="0"/>
          <a:ext cx="0" cy="0"/>
          <a:chOff x="0" y="0"/>
          <a:chExt cx="0" cy="0"/>
        </a:xfrm>
      </p:grpSpPr>
      <p:grpSp>
        <p:nvGrpSpPr>
          <p:cNvPr id="17" name="组合 16">
            <a:extLst>
              <a:ext uri="{FF2B5EF4-FFF2-40B4-BE49-F238E27FC236}">
                <a16:creationId xmlns:a16="http://schemas.microsoft.com/office/drawing/2014/main" id="{9EB81F09-F15A-175D-EEB0-E8328B604BDF}"/>
              </a:ext>
            </a:extLst>
          </p:cNvPr>
          <p:cNvGrpSpPr/>
          <p:nvPr userDrawn="1">
            <p:custDataLst>
              <p:tags r:id="rId2"/>
            </p:custDataLst>
          </p:nvPr>
        </p:nvGrpSpPr>
        <p:grpSpPr>
          <a:xfrm>
            <a:off x="11598910" y="6433185"/>
            <a:ext cx="450850" cy="149860"/>
            <a:chOff x="0" y="3623101"/>
            <a:chExt cx="1405715" cy="468548"/>
          </a:xfrm>
        </p:grpSpPr>
        <p:sp>
          <p:nvSpPr>
            <p:cNvPr id="19" name="菱形 18">
              <a:extLst>
                <a:ext uri="{FF2B5EF4-FFF2-40B4-BE49-F238E27FC236}">
                  <a16:creationId xmlns:a16="http://schemas.microsoft.com/office/drawing/2014/main" id="{32FCE269-FCC1-26E0-8F8A-A91B3B740579}"/>
                </a:ext>
              </a:extLst>
            </p:cNvPr>
            <p:cNvSpPr/>
            <p:nvPr userDrawn="1">
              <p:custDataLst>
                <p:tags r:id="rId6"/>
              </p:custDataLst>
            </p:nvPr>
          </p:nvSpPr>
          <p:spPr>
            <a:xfrm>
              <a:off x="0" y="3633950"/>
              <a:ext cx="457699" cy="457699"/>
            </a:xfrm>
            <a:prstGeom prst="diamond">
              <a:avLst/>
            </a:prstGeom>
            <a:noFill/>
            <a:ln w="2540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20" name="菱形 19">
              <a:extLst>
                <a:ext uri="{FF2B5EF4-FFF2-40B4-BE49-F238E27FC236}">
                  <a16:creationId xmlns:a16="http://schemas.microsoft.com/office/drawing/2014/main" id="{13BBB015-8068-A214-5AB2-CCE20EB20EC6}"/>
                </a:ext>
              </a:extLst>
            </p:cNvPr>
            <p:cNvSpPr/>
            <p:nvPr userDrawn="1">
              <p:custDataLst>
                <p:tags r:id="rId7"/>
              </p:custDataLst>
            </p:nvPr>
          </p:nvSpPr>
          <p:spPr>
            <a:xfrm>
              <a:off x="474008" y="3623101"/>
              <a:ext cx="457699" cy="457699"/>
            </a:xfrm>
            <a:prstGeom prst="diamond">
              <a:avLst/>
            </a:prstGeom>
            <a:noFill/>
            <a:ln w="2540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21" name="菱形 20">
              <a:extLst>
                <a:ext uri="{FF2B5EF4-FFF2-40B4-BE49-F238E27FC236}">
                  <a16:creationId xmlns:a16="http://schemas.microsoft.com/office/drawing/2014/main" id="{E142547F-9EC8-75F8-F1DE-C233A00F8487}"/>
                </a:ext>
              </a:extLst>
            </p:cNvPr>
            <p:cNvSpPr/>
            <p:nvPr userDrawn="1">
              <p:custDataLst>
                <p:tags r:id="rId8"/>
              </p:custDataLst>
            </p:nvPr>
          </p:nvSpPr>
          <p:spPr>
            <a:xfrm>
              <a:off x="948016" y="3623101"/>
              <a:ext cx="457699" cy="457699"/>
            </a:xfrm>
            <a:prstGeom prst="diamond">
              <a:avLst/>
            </a:prstGeom>
            <a:noFill/>
            <a:ln w="2540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grpSp>
      <p:sp>
        <p:nvSpPr>
          <p:cNvPr id="16" name="五边形 4">
            <a:extLst>
              <a:ext uri="{FF2B5EF4-FFF2-40B4-BE49-F238E27FC236}">
                <a16:creationId xmlns:a16="http://schemas.microsoft.com/office/drawing/2014/main" id="{833F8A4D-2B4B-1AB2-2A30-26EEEA809AF9}"/>
              </a:ext>
            </a:extLst>
          </p:cNvPr>
          <p:cNvSpPr/>
          <p:nvPr userDrawn="1">
            <p:custDataLst>
              <p:tags r:id="rId3"/>
            </p:custDataLst>
          </p:nvPr>
        </p:nvSpPr>
        <p:spPr>
          <a:xfrm rot="5400000">
            <a:off x="346710" y="-80010"/>
            <a:ext cx="438150" cy="543560"/>
          </a:xfrm>
          <a:prstGeom prst="homePlate">
            <a:avLst>
              <a:gd name="adj" fmla="val 35759"/>
            </a:avLst>
          </a:prstGeom>
          <a:solidFill>
            <a:schemeClr val="accent1"/>
          </a:solidFill>
          <a:ln>
            <a:noFill/>
          </a:ln>
          <a:effectLst>
            <a:outerShdw blurRad="63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lt1"/>
              </a:solidFill>
              <a:latin typeface="微软雅黑" panose="020B0503020204020204" charset="-122"/>
              <a:ea typeface="微软雅黑" panose="020B0503020204020204" charset="-122"/>
            </a:endParaRPr>
          </a:p>
        </p:txBody>
      </p:sp>
      <p:sp>
        <p:nvSpPr>
          <p:cNvPr id="3" name="内容占位符 2">
            <a:extLst>
              <a:ext uri="{FF2B5EF4-FFF2-40B4-BE49-F238E27FC236}">
                <a16:creationId xmlns:a16="http://schemas.microsoft.com/office/drawing/2014/main" id="{ADD6432F-B2EE-7A57-9513-34563A4115ED}"/>
              </a:ext>
            </a:extLst>
          </p:cNvPr>
          <p:cNvSpPr>
            <a:spLocks noGrp="1"/>
          </p:cNvSpPr>
          <p:nvPr>
            <p:custDataLst>
              <p:tags r:id="rId4"/>
            </p:custDataLst>
          </p:nvPr>
        </p:nvSpPr>
        <p:spPr>
          <a:xfrm>
            <a:off x="840000" y="1713322"/>
            <a:ext cx="10512000" cy="3431356"/>
          </a:xfrm>
          <a:prstGeom prst="rect">
            <a:avLst/>
          </a:prstGeom>
        </p:spPr>
        <p:txBody>
          <a:bodyPr vert="horz" lIns="91440" tIns="45720" rIns="91440" bIns="45720" rtlCol="0" anchor="ct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00000"/>
              </a:lnSpc>
            </a:pPr>
            <a:r>
              <a:rPr lang="zh-CN" altLang="en-US" sz="3600" b="1" dirty="0">
                <a:solidFill>
                  <a:schemeClr val="dk1"/>
                </a:solidFill>
                <a:latin typeface="微软雅黑" panose="020B0503020204020204" charset="-122"/>
                <a:ea typeface="微软雅黑" panose="020B0503020204020204" charset="-122"/>
                <a:cs typeface="微软雅黑" panose="020B0503020204020204" charset="-122"/>
              </a:rPr>
              <a:t>任务分析</a:t>
            </a:r>
            <a:endParaRPr lang="en-US" altLang="zh-CN" sz="3600" b="1" dirty="0">
              <a:solidFill>
                <a:schemeClr val="dk1"/>
              </a:solidFill>
              <a:latin typeface="微软雅黑" panose="020B0503020204020204" charset="-122"/>
              <a:ea typeface="微软雅黑" panose="020B0503020204020204" charset="-122"/>
              <a:cs typeface="微软雅黑" panose="020B0503020204020204" charset="-122"/>
            </a:endParaRPr>
          </a:p>
          <a:p>
            <a:pPr marL="0" indent="720090" algn="just">
              <a:lnSpc>
                <a:spcPct val="100000"/>
              </a:lnSpc>
              <a:buNone/>
            </a:pPr>
            <a:r>
              <a:rPr lang="zh-CN" altLang="en-US" dirty="0"/>
              <a:t>任务实施过程中，需要以小组为单位，拟定电路分析步骤，填写在相应表中；学生结合小组讨论和教师讲解内容，完成相应表中各回路分析报告；在理解</a:t>
            </a:r>
            <a:r>
              <a:rPr lang="en-US" altLang="zh-CN" dirty="0">
                <a:latin typeface="+mn-ea"/>
              </a:rPr>
              <a:t>XK714A</a:t>
            </a:r>
            <a:r>
              <a:rPr lang="zh-CN" altLang="en-US" dirty="0"/>
              <a:t>数控铣床电路原理的基础上，使用</a:t>
            </a:r>
            <a:r>
              <a:rPr lang="en-US" altLang="zh-CN" dirty="0"/>
              <a:t>CAXA</a:t>
            </a:r>
            <a:r>
              <a:rPr lang="zh-CN" altLang="en-US" dirty="0"/>
              <a:t>二维</a:t>
            </a:r>
            <a:r>
              <a:rPr lang="en-US" altLang="zh-CN" dirty="0"/>
              <a:t>CAD</a:t>
            </a:r>
            <a:r>
              <a:rPr lang="zh-CN" altLang="en-US" dirty="0"/>
              <a:t>软件，绘制</a:t>
            </a:r>
            <a:r>
              <a:rPr lang="en-US" altLang="zh-CN" dirty="0">
                <a:latin typeface="+mn-ea"/>
              </a:rPr>
              <a:t>XK714A</a:t>
            </a:r>
            <a:r>
              <a:rPr lang="zh-CN" altLang="en-US" dirty="0"/>
              <a:t>数控铣床控制电路图。</a:t>
            </a:r>
            <a:endParaRPr lang="en-US" altLang="zh-CN" dirty="0">
              <a:solidFill>
                <a:schemeClr val="dk1"/>
              </a:solidFill>
              <a:latin typeface="微软雅黑" panose="020B0503020204020204" charset="-122"/>
              <a:ea typeface="微软雅黑" panose="020B0503020204020204" charset="-122"/>
              <a:cs typeface="微软雅黑" panose="020B0503020204020204" charset="-122"/>
            </a:endParaRPr>
          </a:p>
        </p:txBody>
      </p:sp>
      <p:sp>
        <p:nvSpPr>
          <p:cNvPr id="2" name="五边形 4">
            <a:extLst>
              <a:ext uri="{FF2B5EF4-FFF2-40B4-BE49-F238E27FC236}">
                <a16:creationId xmlns:a16="http://schemas.microsoft.com/office/drawing/2014/main" id="{51510964-936C-967E-2C29-F88A634329E1}"/>
              </a:ext>
            </a:extLst>
          </p:cNvPr>
          <p:cNvSpPr/>
          <p:nvPr userDrawn="1">
            <p:custDataLst>
              <p:tags r:id="rId5"/>
            </p:custDataLst>
          </p:nvPr>
        </p:nvSpPr>
        <p:spPr>
          <a:xfrm rot="5400000">
            <a:off x="306070" y="-38735"/>
            <a:ext cx="520065" cy="543560"/>
          </a:xfrm>
          <a:prstGeom prst="homePlate">
            <a:avLst>
              <a:gd name="adj" fmla="val 35759"/>
            </a:avLst>
          </a:prstGeom>
          <a:solidFill>
            <a:schemeClr val="accent1"/>
          </a:solidFill>
          <a:ln>
            <a:noFill/>
          </a:ln>
          <a:effectLst>
            <a:outerShdw blurRad="63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lt1"/>
              </a:solidFill>
              <a:latin typeface="微软雅黑" panose="020B0503020204020204" charset="-122"/>
              <a:ea typeface="微软雅黑" panose="020B0503020204020204" charset="-122"/>
            </a:endParaRPr>
          </a:p>
        </p:txBody>
      </p:sp>
    </p:spTree>
    <p:custDataLst>
      <p:tags r:id="rId1"/>
    </p:custDataLst>
    <p:extLst>
      <p:ext uri="{BB962C8B-B14F-4D97-AF65-F5344CB8AC3E}">
        <p14:creationId xmlns:p14="http://schemas.microsoft.com/office/powerpoint/2010/main" val="2533927494"/>
      </p:ext>
    </p:extLst>
  </p:cSld>
  <p:clrMapOvr>
    <a:masterClrMapping/>
  </p:clrMapOvr>
  <mc:AlternateContent xmlns:mc="http://schemas.openxmlformats.org/markup-compatibility/2006" xmlns:p14="http://schemas.microsoft.com/office/powerpoint/2010/main">
    <mc:Choice Requires="p14">
      <p:transition spd="slow" p14:dur="1500"/>
    </mc:Choice>
    <mc:Fallback xmlns="">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36F3BF6A-5D38-AE55-4ACD-62682A6AC439}"/>
              </a:ext>
            </a:extLst>
          </p:cNvPr>
          <p:cNvSpPr txBox="1"/>
          <p:nvPr/>
        </p:nvSpPr>
        <p:spPr>
          <a:xfrm>
            <a:off x="840000" y="703385"/>
            <a:ext cx="10512000" cy="2446824"/>
          </a:xfrm>
          <a:prstGeom prst="rect">
            <a:avLst/>
          </a:prstGeom>
          <a:noFill/>
        </p:spPr>
        <p:txBody>
          <a:bodyPr wrap="square" rtlCol="0">
            <a:spAutoFit/>
          </a:bodyPr>
          <a:lstStyle/>
          <a:p>
            <a:pPr indent="576000" algn="just">
              <a:spcAft>
                <a:spcPts val="600"/>
              </a:spcAft>
            </a:pPr>
            <a:r>
              <a:rPr lang="en-US" altLang="zh-CN" sz="2800" b="1" dirty="0">
                <a:latin typeface="+mn-ea"/>
              </a:rPr>
              <a:t>1.XK714A</a:t>
            </a:r>
            <a:r>
              <a:rPr lang="zh-CN" altLang="en-US" sz="2800" b="1" dirty="0">
                <a:latin typeface="+mn-ea"/>
              </a:rPr>
              <a:t>数控铣床的组成</a:t>
            </a:r>
            <a:endParaRPr lang="en-US" altLang="zh-CN" sz="2800" b="1" dirty="0">
              <a:latin typeface="+mn-ea"/>
            </a:endParaRPr>
          </a:p>
          <a:p>
            <a:pPr indent="576000" algn="just"/>
            <a:r>
              <a:rPr lang="en-US" altLang="zh-CN" sz="2400" dirty="0">
                <a:latin typeface="+mn-ea"/>
              </a:rPr>
              <a:t>XK714A</a:t>
            </a:r>
            <a:r>
              <a:rPr lang="zh-CN" altLang="en-US" sz="2400" dirty="0">
                <a:latin typeface="+mn-ea"/>
              </a:rPr>
              <a:t>数控铣床如图</a:t>
            </a:r>
            <a:r>
              <a:rPr lang="en-US" altLang="zh-CN" sz="2400" dirty="0">
                <a:latin typeface="+mn-ea"/>
              </a:rPr>
              <a:t>6-7</a:t>
            </a:r>
            <a:r>
              <a:rPr lang="zh-CN" altLang="en-US" sz="2400" dirty="0">
                <a:latin typeface="+mn-ea"/>
              </a:rPr>
              <a:t>所示，机床主要由底座、立柱、工作台、主轴箱、电气、</a:t>
            </a:r>
            <a:r>
              <a:rPr lang="en-US" altLang="zh-CN" sz="2400" dirty="0">
                <a:latin typeface="+mn-ea"/>
              </a:rPr>
              <a:t>CNC</a:t>
            </a:r>
            <a:r>
              <a:rPr lang="zh-CN" altLang="en-US" sz="2400" dirty="0">
                <a:latin typeface="+mn-ea"/>
              </a:rPr>
              <a:t>系统及冷却、润滑等部分组成。</a:t>
            </a:r>
            <a:endParaRPr lang="en-US" altLang="zh-CN" sz="2400" dirty="0">
              <a:latin typeface="+mn-ea"/>
            </a:endParaRPr>
          </a:p>
          <a:p>
            <a:pPr indent="576000" algn="just"/>
            <a:r>
              <a:rPr lang="en-US" altLang="zh-CN" sz="2400" dirty="0">
                <a:latin typeface="+mn-ea"/>
              </a:rPr>
              <a:t>XK714A</a:t>
            </a:r>
            <a:r>
              <a:rPr lang="zh-CN" altLang="en-US" sz="2400" dirty="0">
                <a:latin typeface="+mn-ea"/>
              </a:rPr>
              <a:t>传动简图如图</a:t>
            </a:r>
            <a:r>
              <a:rPr lang="en-US" altLang="zh-CN" sz="2400" dirty="0">
                <a:latin typeface="+mn-ea"/>
              </a:rPr>
              <a:t>6-8</a:t>
            </a:r>
            <a:r>
              <a:rPr lang="zh-CN" altLang="en-US" sz="2400" dirty="0">
                <a:latin typeface="+mn-ea"/>
              </a:rPr>
              <a:t>所示，机床的立柱部分、工作台部分安装在底座上，主轴箱通过连接座在立柱上移动，其他各部件自成一体与底座组成整机。</a:t>
            </a:r>
          </a:p>
        </p:txBody>
      </p:sp>
      <p:pic>
        <p:nvPicPr>
          <p:cNvPr id="5" name="图片 4">
            <a:extLst>
              <a:ext uri="{FF2B5EF4-FFF2-40B4-BE49-F238E27FC236}">
                <a16:creationId xmlns:a16="http://schemas.microsoft.com/office/drawing/2014/main" id="{D3451250-F442-59D2-6B5C-7896C0F5ACE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43613" y="3150209"/>
            <a:ext cx="2590803" cy="3061317"/>
          </a:xfrm>
          <a:prstGeom prst="rect">
            <a:avLst/>
          </a:prstGeom>
        </p:spPr>
      </p:pic>
      <p:pic>
        <p:nvPicPr>
          <p:cNvPr id="7" name="图片 6">
            <a:extLst>
              <a:ext uri="{FF2B5EF4-FFF2-40B4-BE49-F238E27FC236}">
                <a16:creationId xmlns:a16="http://schemas.microsoft.com/office/drawing/2014/main" id="{5549062A-15F9-52F0-8EBB-A0951751DFF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96000" y="2913812"/>
            <a:ext cx="3242694" cy="3807071"/>
          </a:xfrm>
          <a:prstGeom prst="rect">
            <a:avLst/>
          </a:prstGeom>
        </p:spPr>
      </p:pic>
    </p:spTree>
    <p:extLst>
      <p:ext uri="{BB962C8B-B14F-4D97-AF65-F5344CB8AC3E}">
        <p14:creationId xmlns:p14="http://schemas.microsoft.com/office/powerpoint/2010/main" val="264179375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AE77AEF7-9E86-993E-76AC-D7EC6F1BFE07}"/>
              </a:ext>
            </a:extLst>
          </p:cNvPr>
          <p:cNvSpPr txBox="1"/>
          <p:nvPr/>
        </p:nvSpPr>
        <p:spPr>
          <a:xfrm>
            <a:off x="839999" y="502416"/>
            <a:ext cx="10512000" cy="1092607"/>
          </a:xfrm>
          <a:prstGeom prst="rect">
            <a:avLst/>
          </a:prstGeom>
          <a:noFill/>
        </p:spPr>
        <p:txBody>
          <a:bodyPr wrap="square" rtlCol="0">
            <a:spAutoFit/>
          </a:bodyPr>
          <a:lstStyle/>
          <a:p>
            <a:pPr indent="576000" algn="just">
              <a:spcAft>
                <a:spcPts val="600"/>
              </a:spcAft>
            </a:pPr>
            <a:r>
              <a:rPr lang="en-US" altLang="zh-CN" sz="3200" b="1" dirty="0">
                <a:latin typeface="+mn-ea"/>
              </a:rPr>
              <a:t>2.XK714A</a:t>
            </a:r>
            <a:r>
              <a:rPr lang="zh-CN" altLang="en-US" sz="3200" b="1" dirty="0">
                <a:latin typeface="+mn-ea"/>
              </a:rPr>
              <a:t>数控铣床的技术参数</a:t>
            </a:r>
            <a:endParaRPr lang="en-US" altLang="zh-CN" sz="3200" b="1" dirty="0">
              <a:latin typeface="+mn-ea"/>
            </a:endParaRPr>
          </a:p>
          <a:p>
            <a:pPr indent="576000" algn="just"/>
            <a:r>
              <a:rPr lang="en-US" altLang="zh-CN" sz="2800" dirty="0">
                <a:latin typeface="+mn-ea"/>
              </a:rPr>
              <a:t>XK714A</a:t>
            </a:r>
            <a:r>
              <a:rPr lang="zh-CN" altLang="en-US" sz="2800" dirty="0">
                <a:latin typeface="+mn-ea"/>
              </a:rPr>
              <a:t>数控铣床的技术参数如表</a:t>
            </a:r>
            <a:r>
              <a:rPr lang="en-US" altLang="zh-CN" sz="2800" dirty="0">
                <a:latin typeface="+mn-ea"/>
              </a:rPr>
              <a:t>6-8</a:t>
            </a:r>
            <a:r>
              <a:rPr lang="zh-CN" altLang="en-US" sz="2800" dirty="0">
                <a:latin typeface="+mn-ea"/>
              </a:rPr>
              <a:t>所示。</a:t>
            </a:r>
          </a:p>
        </p:txBody>
      </p:sp>
      <p:pic>
        <p:nvPicPr>
          <p:cNvPr id="5" name="图片 4">
            <a:extLst>
              <a:ext uri="{FF2B5EF4-FFF2-40B4-BE49-F238E27FC236}">
                <a16:creationId xmlns:a16="http://schemas.microsoft.com/office/drawing/2014/main" id="{0E66F4F5-84B3-5BD5-114A-F4A6C60E1A8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24953" y="1698019"/>
            <a:ext cx="4542092" cy="5004000"/>
          </a:xfrm>
          <a:prstGeom prst="rect">
            <a:avLst/>
          </a:prstGeom>
        </p:spPr>
      </p:pic>
    </p:spTree>
    <p:extLst>
      <p:ext uri="{BB962C8B-B14F-4D97-AF65-F5344CB8AC3E}">
        <p14:creationId xmlns:p14="http://schemas.microsoft.com/office/powerpoint/2010/main" val="391512273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B5B9D0C-7546-0978-FDC8-DB40607E761E}"/>
            </a:ext>
          </a:extLst>
        </p:cNvPr>
        <p:cNvGrpSpPr/>
        <p:nvPr/>
      </p:nvGrpSpPr>
      <p:grpSpPr>
        <a:xfrm>
          <a:off x="0" y="0"/>
          <a:ext cx="0" cy="0"/>
          <a:chOff x="0" y="0"/>
          <a:chExt cx="0" cy="0"/>
        </a:xfrm>
      </p:grpSpPr>
      <p:grpSp>
        <p:nvGrpSpPr>
          <p:cNvPr id="17" name="组合 16">
            <a:extLst>
              <a:ext uri="{FF2B5EF4-FFF2-40B4-BE49-F238E27FC236}">
                <a16:creationId xmlns:a16="http://schemas.microsoft.com/office/drawing/2014/main" id="{0315A988-E107-E610-4597-4F6692A5AA75}"/>
              </a:ext>
            </a:extLst>
          </p:cNvPr>
          <p:cNvGrpSpPr/>
          <p:nvPr userDrawn="1">
            <p:custDataLst>
              <p:tags r:id="rId2"/>
            </p:custDataLst>
          </p:nvPr>
        </p:nvGrpSpPr>
        <p:grpSpPr>
          <a:xfrm>
            <a:off x="11598910" y="6433185"/>
            <a:ext cx="450850" cy="149860"/>
            <a:chOff x="0" y="3623101"/>
            <a:chExt cx="1405715" cy="468548"/>
          </a:xfrm>
        </p:grpSpPr>
        <p:sp>
          <p:nvSpPr>
            <p:cNvPr id="19" name="菱形 18">
              <a:extLst>
                <a:ext uri="{FF2B5EF4-FFF2-40B4-BE49-F238E27FC236}">
                  <a16:creationId xmlns:a16="http://schemas.microsoft.com/office/drawing/2014/main" id="{113F6935-572E-E573-5E36-2CA0125AE761}"/>
                </a:ext>
              </a:extLst>
            </p:cNvPr>
            <p:cNvSpPr/>
            <p:nvPr userDrawn="1">
              <p:custDataLst>
                <p:tags r:id="rId6"/>
              </p:custDataLst>
            </p:nvPr>
          </p:nvSpPr>
          <p:spPr>
            <a:xfrm>
              <a:off x="0" y="3633950"/>
              <a:ext cx="457699" cy="457699"/>
            </a:xfrm>
            <a:prstGeom prst="diamond">
              <a:avLst/>
            </a:prstGeom>
            <a:noFill/>
            <a:ln w="2540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20" name="菱形 19">
              <a:extLst>
                <a:ext uri="{FF2B5EF4-FFF2-40B4-BE49-F238E27FC236}">
                  <a16:creationId xmlns:a16="http://schemas.microsoft.com/office/drawing/2014/main" id="{7C2BA4E5-638B-CF13-D29A-AE8400A8E5E9}"/>
                </a:ext>
              </a:extLst>
            </p:cNvPr>
            <p:cNvSpPr/>
            <p:nvPr userDrawn="1">
              <p:custDataLst>
                <p:tags r:id="rId7"/>
              </p:custDataLst>
            </p:nvPr>
          </p:nvSpPr>
          <p:spPr>
            <a:xfrm>
              <a:off x="474008" y="3623101"/>
              <a:ext cx="457699" cy="457699"/>
            </a:xfrm>
            <a:prstGeom prst="diamond">
              <a:avLst/>
            </a:prstGeom>
            <a:noFill/>
            <a:ln w="2540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21" name="菱形 20">
              <a:extLst>
                <a:ext uri="{FF2B5EF4-FFF2-40B4-BE49-F238E27FC236}">
                  <a16:creationId xmlns:a16="http://schemas.microsoft.com/office/drawing/2014/main" id="{2301995C-C180-70E2-AFE9-77B8A8691CE4}"/>
                </a:ext>
              </a:extLst>
            </p:cNvPr>
            <p:cNvSpPr/>
            <p:nvPr userDrawn="1">
              <p:custDataLst>
                <p:tags r:id="rId8"/>
              </p:custDataLst>
            </p:nvPr>
          </p:nvSpPr>
          <p:spPr>
            <a:xfrm>
              <a:off x="948016" y="3623101"/>
              <a:ext cx="457699" cy="457699"/>
            </a:xfrm>
            <a:prstGeom prst="diamond">
              <a:avLst/>
            </a:prstGeom>
            <a:noFill/>
            <a:ln w="2540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grpSp>
      <p:sp>
        <p:nvSpPr>
          <p:cNvPr id="16" name="五边形 4">
            <a:extLst>
              <a:ext uri="{FF2B5EF4-FFF2-40B4-BE49-F238E27FC236}">
                <a16:creationId xmlns:a16="http://schemas.microsoft.com/office/drawing/2014/main" id="{800B2D9A-77BE-70E1-E00D-7F179EAE8288}"/>
              </a:ext>
            </a:extLst>
          </p:cNvPr>
          <p:cNvSpPr/>
          <p:nvPr userDrawn="1">
            <p:custDataLst>
              <p:tags r:id="rId3"/>
            </p:custDataLst>
          </p:nvPr>
        </p:nvSpPr>
        <p:spPr>
          <a:xfrm rot="5400000">
            <a:off x="346710" y="-80010"/>
            <a:ext cx="438150" cy="543560"/>
          </a:xfrm>
          <a:prstGeom prst="homePlate">
            <a:avLst>
              <a:gd name="adj" fmla="val 35759"/>
            </a:avLst>
          </a:prstGeom>
          <a:solidFill>
            <a:schemeClr val="accent1"/>
          </a:solidFill>
          <a:ln>
            <a:noFill/>
          </a:ln>
          <a:effectLst>
            <a:outerShdw blurRad="63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lt1"/>
              </a:solidFill>
              <a:latin typeface="微软雅黑" panose="020B0503020204020204" charset="-122"/>
              <a:ea typeface="微软雅黑" panose="020B0503020204020204" charset="-122"/>
            </a:endParaRPr>
          </a:p>
        </p:txBody>
      </p:sp>
      <p:sp>
        <p:nvSpPr>
          <p:cNvPr id="3" name="内容占位符 2">
            <a:extLst>
              <a:ext uri="{FF2B5EF4-FFF2-40B4-BE49-F238E27FC236}">
                <a16:creationId xmlns:a16="http://schemas.microsoft.com/office/drawing/2014/main" id="{38DD5F22-8A5A-7D0F-C135-C06D0A7ED1E5}"/>
              </a:ext>
            </a:extLst>
          </p:cNvPr>
          <p:cNvSpPr>
            <a:spLocks noGrp="1"/>
          </p:cNvSpPr>
          <p:nvPr>
            <p:custDataLst>
              <p:tags r:id="rId4"/>
            </p:custDataLst>
          </p:nvPr>
        </p:nvSpPr>
        <p:spPr>
          <a:xfrm>
            <a:off x="837565" y="494030"/>
            <a:ext cx="10515600" cy="5504836"/>
          </a:xfrm>
          <a:prstGeom prst="rect">
            <a:avLst/>
          </a:prstGeom>
        </p:spPr>
        <p:txBody>
          <a:bodyPr vert="horz" lIns="91440" tIns="45720" rIns="91440" bIns="45720" rtlCol="0" anchor="ct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Aft>
                <a:spcPts val="1200"/>
              </a:spcAft>
            </a:pPr>
            <a:r>
              <a:rPr lang="zh-CN" altLang="en-US" sz="4000" b="1" dirty="0">
                <a:solidFill>
                  <a:schemeClr val="dk1"/>
                </a:solidFill>
                <a:latin typeface="微软雅黑" panose="020B0503020204020204" charset="-122"/>
                <a:ea typeface="微软雅黑" panose="020B0503020204020204" charset="-122"/>
                <a:cs typeface="微软雅黑" panose="020B0503020204020204" charset="-122"/>
              </a:rPr>
              <a:t>计划决策</a:t>
            </a:r>
            <a:endParaRPr lang="en-US" altLang="zh-CN" sz="4000" b="1" dirty="0">
              <a:solidFill>
                <a:schemeClr val="dk1"/>
              </a:solidFill>
              <a:latin typeface="微软雅黑" panose="020B0503020204020204" charset="-122"/>
              <a:ea typeface="微软雅黑" panose="020B0503020204020204" charset="-122"/>
              <a:cs typeface="微软雅黑" panose="020B0503020204020204" charset="-122"/>
            </a:endParaRPr>
          </a:p>
          <a:p>
            <a:pPr marL="0" indent="0" algn="just">
              <a:lnSpc>
                <a:spcPct val="100000"/>
              </a:lnSpc>
              <a:spcBef>
                <a:spcPts val="0"/>
              </a:spcBef>
              <a:spcAft>
                <a:spcPts val="600"/>
              </a:spcAft>
              <a:buNone/>
            </a:pPr>
            <a:r>
              <a:rPr lang="zh-CN" altLang="en-US" sz="3200" b="1" dirty="0">
                <a:solidFill>
                  <a:schemeClr val="dk1"/>
                </a:solidFill>
                <a:latin typeface="微软雅黑" panose="020B0503020204020204" charset="-122"/>
                <a:ea typeface="微软雅黑" panose="020B0503020204020204" charset="-122"/>
                <a:cs typeface="微软雅黑" panose="020B0503020204020204" charset="-122"/>
              </a:rPr>
              <a:t>（一）教师准备</a:t>
            </a:r>
            <a:endParaRPr lang="en-US" altLang="zh-CN" sz="3200" b="1" dirty="0">
              <a:solidFill>
                <a:schemeClr val="dk1"/>
              </a:solidFill>
              <a:latin typeface="微软雅黑" panose="020B0503020204020204" charset="-122"/>
              <a:ea typeface="微软雅黑" panose="020B0503020204020204" charset="-122"/>
              <a:cs typeface="微软雅黑" panose="020B0503020204020204" charset="-122"/>
            </a:endParaRPr>
          </a:p>
          <a:p>
            <a:pPr marL="0" indent="0" algn="just">
              <a:lnSpc>
                <a:spcPct val="100000"/>
              </a:lnSpc>
              <a:spcBef>
                <a:spcPts val="0"/>
              </a:spcBef>
              <a:buNone/>
            </a:pPr>
            <a:r>
              <a:rPr lang="zh-CN" altLang="en-US" dirty="0">
                <a:solidFill>
                  <a:schemeClr val="dk1"/>
                </a:solidFill>
                <a:latin typeface="微软雅黑" panose="020B0503020204020204" charset="-122"/>
                <a:ea typeface="微软雅黑" panose="020B0503020204020204" charset="-122"/>
                <a:cs typeface="微软雅黑" panose="020B0503020204020204" charset="-122"/>
              </a:rPr>
              <a:t>（</a:t>
            </a:r>
            <a:r>
              <a:rPr lang="en-US" altLang="zh-CN" dirty="0">
                <a:solidFill>
                  <a:schemeClr val="dk1"/>
                </a:solidFill>
                <a:latin typeface="微软雅黑" panose="020B0503020204020204" charset="-122"/>
                <a:ea typeface="微软雅黑" panose="020B0503020204020204" charset="-122"/>
                <a:cs typeface="微软雅黑" panose="020B0503020204020204" charset="-122"/>
              </a:rPr>
              <a:t>1</a:t>
            </a:r>
            <a:r>
              <a:rPr lang="zh-CN" altLang="en-US" dirty="0">
                <a:solidFill>
                  <a:schemeClr val="dk1"/>
                </a:solidFill>
                <a:latin typeface="微软雅黑" panose="020B0503020204020204" charset="-122"/>
                <a:ea typeface="微软雅黑" panose="020B0503020204020204" charset="-122"/>
                <a:cs typeface="微软雅黑" panose="020B0503020204020204" charset="-122"/>
              </a:rPr>
              <a:t>）</a:t>
            </a:r>
            <a:r>
              <a:rPr lang="en-US" altLang="zh-CN" dirty="0">
                <a:solidFill>
                  <a:schemeClr val="dk1"/>
                </a:solidFill>
                <a:latin typeface="微软雅黑" panose="020B0503020204020204" charset="-122"/>
                <a:ea typeface="微软雅黑" panose="020B0503020204020204" charset="-122"/>
                <a:cs typeface="微软雅黑" panose="020B0503020204020204" charset="-122"/>
              </a:rPr>
              <a:t>XK714A</a:t>
            </a:r>
            <a:r>
              <a:rPr lang="zh-CN" altLang="en-US" dirty="0">
                <a:solidFill>
                  <a:schemeClr val="dk1"/>
                </a:solidFill>
                <a:latin typeface="微软雅黑" panose="020B0503020204020204" charset="-122"/>
                <a:ea typeface="微软雅黑" panose="020B0503020204020204" charset="-122"/>
                <a:cs typeface="微软雅黑" panose="020B0503020204020204" charset="-122"/>
              </a:rPr>
              <a:t>数控床身铣床电气原理图。</a:t>
            </a:r>
            <a:endParaRPr lang="en-US" altLang="zh-CN" dirty="0">
              <a:solidFill>
                <a:schemeClr val="dk1"/>
              </a:solidFill>
              <a:latin typeface="微软雅黑" panose="020B0503020204020204" charset="-122"/>
              <a:ea typeface="微软雅黑" panose="020B0503020204020204" charset="-122"/>
              <a:cs typeface="微软雅黑" panose="020B0503020204020204" charset="-122"/>
            </a:endParaRPr>
          </a:p>
          <a:p>
            <a:pPr marL="0" indent="0" algn="just">
              <a:lnSpc>
                <a:spcPct val="100000"/>
              </a:lnSpc>
              <a:spcBef>
                <a:spcPts val="0"/>
              </a:spcBef>
              <a:buNone/>
            </a:pPr>
            <a:r>
              <a:rPr lang="zh-CN" altLang="en-US" dirty="0">
                <a:solidFill>
                  <a:schemeClr val="dk1"/>
                </a:solidFill>
                <a:latin typeface="微软雅黑" panose="020B0503020204020204" charset="-122"/>
                <a:ea typeface="微软雅黑" panose="020B0503020204020204" charset="-122"/>
                <a:cs typeface="微软雅黑" panose="020B0503020204020204" charset="-122"/>
              </a:rPr>
              <a:t>（</a:t>
            </a:r>
            <a:r>
              <a:rPr lang="en-US" altLang="zh-CN" dirty="0">
                <a:solidFill>
                  <a:schemeClr val="dk1"/>
                </a:solidFill>
                <a:latin typeface="微软雅黑" panose="020B0503020204020204" charset="-122"/>
                <a:ea typeface="微软雅黑" panose="020B0503020204020204" charset="-122"/>
                <a:cs typeface="微软雅黑" panose="020B0503020204020204" charset="-122"/>
              </a:rPr>
              <a:t>2</a:t>
            </a:r>
            <a:r>
              <a:rPr lang="zh-CN" altLang="en-US" dirty="0">
                <a:solidFill>
                  <a:schemeClr val="dk1"/>
                </a:solidFill>
                <a:latin typeface="微软雅黑" panose="020B0503020204020204" charset="-122"/>
                <a:ea typeface="微软雅黑" panose="020B0503020204020204" charset="-122"/>
                <a:cs typeface="微软雅黑" panose="020B0503020204020204" charset="-122"/>
              </a:rPr>
              <a:t>）</a:t>
            </a:r>
            <a:r>
              <a:rPr lang="en-US" altLang="zh-CN" dirty="0">
                <a:solidFill>
                  <a:schemeClr val="dk1"/>
                </a:solidFill>
                <a:latin typeface="微软雅黑" panose="020B0503020204020204" charset="-122"/>
                <a:ea typeface="微软雅黑" panose="020B0503020204020204" charset="-122"/>
                <a:cs typeface="微软雅黑" panose="020B0503020204020204" charset="-122"/>
              </a:rPr>
              <a:t>GB/T 4728</a:t>
            </a:r>
            <a:r>
              <a:rPr lang="zh-CN" altLang="en-US" dirty="0">
                <a:solidFill>
                  <a:schemeClr val="dk1"/>
                </a:solidFill>
                <a:latin typeface="微软雅黑" panose="020B0503020204020204" charset="-122"/>
                <a:ea typeface="微软雅黑" panose="020B0503020204020204" charset="-122"/>
                <a:cs typeface="微软雅黑" panose="020B0503020204020204" charset="-122"/>
              </a:rPr>
              <a:t>常用电器图形与文字符号。</a:t>
            </a:r>
            <a:endParaRPr lang="en-US" altLang="zh-CN" dirty="0">
              <a:solidFill>
                <a:schemeClr val="dk1"/>
              </a:solidFill>
              <a:latin typeface="微软雅黑" panose="020B0503020204020204" charset="-122"/>
              <a:ea typeface="微软雅黑" panose="020B0503020204020204" charset="-122"/>
              <a:cs typeface="微软雅黑" panose="020B0503020204020204" charset="-122"/>
            </a:endParaRPr>
          </a:p>
          <a:p>
            <a:pPr marL="0" indent="0" algn="just">
              <a:lnSpc>
                <a:spcPct val="100000"/>
              </a:lnSpc>
              <a:spcBef>
                <a:spcPts val="0"/>
              </a:spcBef>
              <a:spcAft>
                <a:spcPts val="600"/>
              </a:spcAft>
              <a:buNone/>
            </a:pPr>
            <a:r>
              <a:rPr lang="zh-CN" altLang="en-US" sz="3200" b="1" dirty="0">
                <a:solidFill>
                  <a:schemeClr val="dk1"/>
                </a:solidFill>
                <a:latin typeface="微软雅黑" panose="020B0503020204020204" charset="-122"/>
                <a:ea typeface="微软雅黑" panose="020B0503020204020204" charset="-122"/>
                <a:cs typeface="微软雅黑" panose="020B0503020204020204" charset="-122"/>
              </a:rPr>
              <a:t>（二）学生准备</a:t>
            </a:r>
            <a:endParaRPr lang="en-US" altLang="zh-CN" sz="3200" b="1" dirty="0">
              <a:solidFill>
                <a:schemeClr val="dk1"/>
              </a:solidFill>
              <a:latin typeface="微软雅黑" panose="020B0503020204020204" charset="-122"/>
              <a:ea typeface="微软雅黑" panose="020B0503020204020204" charset="-122"/>
              <a:cs typeface="微软雅黑" panose="020B0503020204020204" charset="-122"/>
            </a:endParaRPr>
          </a:p>
          <a:p>
            <a:pPr marL="0" indent="0" algn="just">
              <a:lnSpc>
                <a:spcPct val="100000"/>
              </a:lnSpc>
              <a:spcBef>
                <a:spcPts val="0"/>
              </a:spcBef>
              <a:buNone/>
            </a:pPr>
            <a:r>
              <a:rPr lang="en-US" altLang="zh-CN" b="1" dirty="0">
                <a:solidFill>
                  <a:schemeClr val="dk1"/>
                </a:solidFill>
                <a:latin typeface="微软雅黑" panose="020B0503020204020204" charset="-122"/>
                <a:ea typeface="微软雅黑" panose="020B0503020204020204" charset="-122"/>
                <a:cs typeface="微软雅黑" panose="020B0503020204020204" charset="-122"/>
              </a:rPr>
              <a:t>1.</a:t>
            </a:r>
            <a:r>
              <a:rPr lang="zh-CN" altLang="en-US" b="1" dirty="0">
                <a:solidFill>
                  <a:schemeClr val="dk1"/>
                </a:solidFill>
                <a:latin typeface="微软雅黑" panose="020B0503020204020204" charset="-122"/>
                <a:ea typeface="微软雅黑" panose="020B0503020204020204" charset="-122"/>
                <a:cs typeface="微软雅黑" panose="020B0503020204020204" charset="-122"/>
              </a:rPr>
              <a:t>了解工作任务要求</a:t>
            </a:r>
            <a:endParaRPr lang="en-US" altLang="zh-CN" b="1" dirty="0">
              <a:solidFill>
                <a:schemeClr val="dk1"/>
              </a:solidFill>
              <a:latin typeface="微软雅黑" panose="020B0503020204020204" charset="-122"/>
              <a:ea typeface="微软雅黑" panose="020B0503020204020204" charset="-122"/>
              <a:cs typeface="微软雅黑" panose="020B0503020204020204" charset="-122"/>
            </a:endParaRPr>
          </a:p>
          <a:p>
            <a:pPr marL="0" indent="0" algn="just">
              <a:lnSpc>
                <a:spcPct val="100000"/>
              </a:lnSpc>
              <a:spcBef>
                <a:spcPts val="0"/>
              </a:spcBef>
              <a:buNone/>
            </a:pPr>
            <a:r>
              <a:rPr lang="zh-CN" altLang="en-US" dirty="0">
                <a:solidFill>
                  <a:schemeClr val="dk1"/>
                </a:solidFill>
                <a:latin typeface="微软雅黑" panose="020B0503020204020204" charset="-122"/>
                <a:ea typeface="微软雅黑" panose="020B0503020204020204" charset="-122"/>
                <a:cs typeface="微软雅黑" panose="020B0503020204020204" charset="-122"/>
              </a:rPr>
              <a:t>（</a:t>
            </a:r>
            <a:r>
              <a:rPr lang="en-US" altLang="zh-CN" dirty="0">
                <a:solidFill>
                  <a:schemeClr val="dk1"/>
                </a:solidFill>
                <a:latin typeface="微软雅黑" panose="020B0503020204020204" charset="-122"/>
                <a:ea typeface="微软雅黑" panose="020B0503020204020204" charset="-122"/>
                <a:cs typeface="微软雅黑" panose="020B0503020204020204" charset="-122"/>
              </a:rPr>
              <a:t>1</a:t>
            </a:r>
            <a:r>
              <a:rPr lang="zh-CN" altLang="en-US" dirty="0">
                <a:solidFill>
                  <a:schemeClr val="dk1"/>
                </a:solidFill>
                <a:latin typeface="微软雅黑" panose="020B0503020204020204" charset="-122"/>
                <a:ea typeface="微软雅黑" panose="020B0503020204020204" charset="-122"/>
                <a:cs typeface="微软雅黑" panose="020B0503020204020204" charset="-122"/>
              </a:rPr>
              <a:t>）电气原理图分析的方法与步骤。</a:t>
            </a:r>
            <a:endParaRPr lang="en-US" altLang="zh-CN" dirty="0">
              <a:solidFill>
                <a:schemeClr val="dk1"/>
              </a:solidFill>
              <a:latin typeface="微软雅黑" panose="020B0503020204020204" charset="-122"/>
              <a:ea typeface="微软雅黑" panose="020B0503020204020204" charset="-122"/>
              <a:cs typeface="微软雅黑" panose="020B0503020204020204" charset="-122"/>
            </a:endParaRPr>
          </a:p>
          <a:p>
            <a:pPr marL="0" indent="0" algn="just">
              <a:lnSpc>
                <a:spcPct val="100000"/>
              </a:lnSpc>
              <a:spcBef>
                <a:spcPts val="0"/>
              </a:spcBef>
              <a:buNone/>
            </a:pPr>
            <a:r>
              <a:rPr lang="zh-CN" altLang="en-US" dirty="0">
                <a:solidFill>
                  <a:schemeClr val="dk1"/>
                </a:solidFill>
                <a:latin typeface="微软雅黑" panose="020B0503020204020204" charset="-122"/>
                <a:ea typeface="微软雅黑" panose="020B0503020204020204" charset="-122"/>
                <a:cs typeface="微软雅黑" panose="020B0503020204020204" charset="-122"/>
              </a:rPr>
              <a:t>（</a:t>
            </a:r>
            <a:r>
              <a:rPr lang="en-US" altLang="zh-CN" dirty="0">
                <a:solidFill>
                  <a:schemeClr val="dk1"/>
                </a:solidFill>
                <a:latin typeface="微软雅黑" panose="020B0503020204020204" charset="-122"/>
                <a:ea typeface="微软雅黑" panose="020B0503020204020204" charset="-122"/>
                <a:cs typeface="微软雅黑" panose="020B0503020204020204" charset="-122"/>
              </a:rPr>
              <a:t>2</a:t>
            </a:r>
            <a:r>
              <a:rPr lang="zh-CN" altLang="en-US" dirty="0">
                <a:solidFill>
                  <a:schemeClr val="dk1"/>
                </a:solidFill>
                <a:latin typeface="微软雅黑" panose="020B0503020204020204" charset="-122"/>
                <a:ea typeface="微软雅黑" panose="020B0503020204020204" charset="-122"/>
                <a:cs typeface="微软雅黑" panose="020B0503020204020204" charset="-122"/>
              </a:rPr>
              <a:t>）提前了解电气原理图的绘制原则和导线线号的标注方法。</a:t>
            </a:r>
            <a:endParaRPr lang="en-US" altLang="zh-CN" dirty="0">
              <a:solidFill>
                <a:schemeClr val="dk1"/>
              </a:solidFill>
              <a:latin typeface="微软雅黑" panose="020B0503020204020204" charset="-122"/>
              <a:ea typeface="微软雅黑" panose="020B0503020204020204" charset="-122"/>
              <a:cs typeface="微软雅黑" panose="020B0503020204020204" charset="-122"/>
            </a:endParaRPr>
          </a:p>
          <a:p>
            <a:pPr marL="0" indent="0" algn="just">
              <a:lnSpc>
                <a:spcPct val="100000"/>
              </a:lnSpc>
              <a:spcBef>
                <a:spcPts val="0"/>
              </a:spcBef>
              <a:buNone/>
            </a:pPr>
            <a:r>
              <a:rPr lang="en-US" altLang="zh-CN" b="1" dirty="0">
                <a:solidFill>
                  <a:schemeClr val="dk1"/>
                </a:solidFill>
                <a:latin typeface="微软雅黑" panose="020B0503020204020204" charset="-122"/>
                <a:ea typeface="微软雅黑" panose="020B0503020204020204" charset="-122"/>
                <a:cs typeface="微软雅黑" panose="020B0503020204020204" charset="-122"/>
              </a:rPr>
              <a:t>2.</a:t>
            </a:r>
            <a:r>
              <a:rPr lang="zh-CN" altLang="en-US" b="1" dirty="0">
                <a:solidFill>
                  <a:schemeClr val="dk1"/>
                </a:solidFill>
                <a:latin typeface="微软雅黑" panose="020B0503020204020204" charset="-122"/>
                <a:ea typeface="微软雅黑" panose="020B0503020204020204" charset="-122"/>
                <a:cs typeface="微软雅黑" panose="020B0503020204020204" charset="-122"/>
              </a:rPr>
              <a:t>准备工具、器材等</a:t>
            </a:r>
            <a:endParaRPr lang="en-US" altLang="zh-CN" b="1" dirty="0">
              <a:solidFill>
                <a:schemeClr val="dk1"/>
              </a:solidFill>
              <a:latin typeface="微软雅黑" panose="020B0503020204020204" charset="-122"/>
              <a:ea typeface="微软雅黑" panose="020B0503020204020204" charset="-122"/>
              <a:cs typeface="微软雅黑" panose="020B0503020204020204" charset="-122"/>
            </a:endParaRPr>
          </a:p>
          <a:p>
            <a:pPr marL="0" indent="0" algn="just">
              <a:lnSpc>
                <a:spcPct val="100000"/>
              </a:lnSpc>
              <a:spcBef>
                <a:spcPts val="0"/>
              </a:spcBef>
              <a:buNone/>
            </a:pPr>
            <a:r>
              <a:rPr lang="zh-CN" altLang="en-US" dirty="0">
                <a:solidFill>
                  <a:schemeClr val="dk1"/>
                </a:solidFill>
                <a:latin typeface="微软雅黑" panose="020B0503020204020204" charset="-122"/>
                <a:ea typeface="微软雅黑" panose="020B0503020204020204" charset="-122"/>
                <a:cs typeface="微软雅黑" panose="020B0503020204020204" charset="-122"/>
              </a:rPr>
              <a:t>计算机、</a:t>
            </a:r>
            <a:r>
              <a:rPr lang="en-US" altLang="zh-CN" dirty="0">
                <a:solidFill>
                  <a:schemeClr val="dk1"/>
                </a:solidFill>
                <a:latin typeface="微软雅黑" panose="020B0503020204020204" charset="-122"/>
                <a:ea typeface="微软雅黑" panose="020B0503020204020204" charset="-122"/>
                <a:cs typeface="微软雅黑" panose="020B0503020204020204" charset="-122"/>
              </a:rPr>
              <a:t>CAXA</a:t>
            </a:r>
            <a:r>
              <a:rPr lang="zh-CN" altLang="en-US" dirty="0">
                <a:solidFill>
                  <a:schemeClr val="dk1"/>
                </a:solidFill>
                <a:latin typeface="微软雅黑" panose="020B0503020204020204" charset="-122"/>
                <a:ea typeface="微软雅黑" panose="020B0503020204020204" charset="-122"/>
                <a:cs typeface="微软雅黑" panose="020B0503020204020204" charset="-122"/>
              </a:rPr>
              <a:t>二维</a:t>
            </a:r>
            <a:r>
              <a:rPr lang="en-US" altLang="zh-CN" dirty="0">
                <a:solidFill>
                  <a:schemeClr val="dk1"/>
                </a:solidFill>
                <a:latin typeface="微软雅黑" panose="020B0503020204020204" charset="-122"/>
                <a:ea typeface="微软雅黑" panose="020B0503020204020204" charset="-122"/>
                <a:cs typeface="微软雅黑" panose="020B0503020204020204" charset="-122"/>
              </a:rPr>
              <a:t>CAD</a:t>
            </a:r>
            <a:r>
              <a:rPr lang="zh-CN" altLang="en-US" dirty="0">
                <a:solidFill>
                  <a:schemeClr val="dk1"/>
                </a:solidFill>
                <a:latin typeface="微软雅黑" panose="020B0503020204020204" charset="-122"/>
                <a:ea typeface="微软雅黑" panose="020B0503020204020204" charset="-122"/>
                <a:cs typeface="微软雅黑" panose="020B0503020204020204" charset="-122"/>
              </a:rPr>
              <a:t>软件。</a:t>
            </a:r>
            <a:endParaRPr lang="en-US" altLang="zh-CN" dirty="0">
              <a:solidFill>
                <a:schemeClr val="dk1"/>
              </a:solidFill>
              <a:latin typeface="微软雅黑" panose="020B0503020204020204" charset="-122"/>
              <a:ea typeface="微软雅黑" panose="020B0503020204020204" charset="-122"/>
              <a:cs typeface="微软雅黑" panose="020B0503020204020204" charset="-122"/>
            </a:endParaRPr>
          </a:p>
        </p:txBody>
      </p:sp>
      <p:sp>
        <p:nvSpPr>
          <p:cNvPr id="2" name="五边形 4">
            <a:extLst>
              <a:ext uri="{FF2B5EF4-FFF2-40B4-BE49-F238E27FC236}">
                <a16:creationId xmlns:a16="http://schemas.microsoft.com/office/drawing/2014/main" id="{28BB7C85-4373-BCE6-5823-5CB68F6C0EA4}"/>
              </a:ext>
            </a:extLst>
          </p:cNvPr>
          <p:cNvSpPr/>
          <p:nvPr userDrawn="1">
            <p:custDataLst>
              <p:tags r:id="rId5"/>
            </p:custDataLst>
          </p:nvPr>
        </p:nvSpPr>
        <p:spPr>
          <a:xfrm rot="5400000">
            <a:off x="306070" y="-38735"/>
            <a:ext cx="520065" cy="543560"/>
          </a:xfrm>
          <a:prstGeom prst="homePlate">
            <a:avLst>
              <a:gd name="adj" fmla="val 35759"/>
            </a:avLst>
          </a:prstGeom>
          <a:solidFill>
            <a:schemeClr val="accent1"/>
          </a:solidFill>
          <a:ln>
            <a:noFill/>
          </a:ln>
          <a:effectLst>
            <a:outerShdw blurRad="63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lt1"/>
              </a:solidFill>
              <a:latin typeface="微软雅黑" panose="020B0503020204020204" charset="-122"/>
              <a:ea typeface="微软雅黑" panose="020B0503020204020204" charset="-122"/>
            </a:endParaRPr>
          </a:p>
        </p:txBody>
      </p:sp>
    </p:spTree>
    <p:custDataLst>
      <p:tags r:id="rId1"/>
    </p:custDataLst>
    <p:extLst>
      <p:ext uri="{BB962C8B-B14F-4D97-AF65-F5344CB8AC3E}">
        <p14:creationId xmlns:p14="http://schemas.microsoft.com/office/powerpoint/2010/main" val="1205932447"/>
      </p:ext>
    </p:extLst>
  </p:cSld>
  <p:clrMapOvr>
    <a:masterClrMapping/>
  </p:clrMapOvr>
  <mc:AlternateContent xmlns:mc="http://schemas.openxmlformats.org/markup-compatibility/2006" xmlns:p14="http://schemas.microsoft.com/office/powerpoint/2010/main">
    <mc:Choice Requires="p14">
      <p:transition spd="slow" p14:dur="150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2" end="2"/>
                                            </p:txEl>
                                          </p:spTgt>
                                        </p:tgtEl>
                                        <p:attrNameLst>
                                          <p:attrName>style.visibility</p:attrName>
                                        </p:attrNameLst>
                                      </p:cBhvr>
                                      <p:to>
                                        <p:strVal val="visible"/>
                                      </p:to>
                                    </p:set>
                                    <p:animEffect transition="in" filter="fade">
                                      <p:cBhvr>
                                        <p:cTn id="10" dur="500"/>
                                        <p:tgtEl>
                                          <p:spTgt spid="3">
                                            <p:txEl>
                                              <p:pRg st="2" end="2"/>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Effect transition="in" filter="fade">
                                      <p:cBhvr>
                                        <p:cTn id="13" dur="500"/>
                                        <p:tgtEl>
                                          <p:spTgt spid="3">
                                            <p:txEl>
                                              <p:pRg st="3" end="3"/>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3">
                                            <p:txEl>
                                              <p:pRg st="4" end="4"/>
                                            </p:txEl>
                                          </p:spTgt>
                                        </p:tgtEl>
                                        <p:attrNameLst>
                                          <p:attrName>style.visibility</p:attrName>
                                        </p:attrNameLst>
                                      </p:cBhvr>
                                      <p:to>
                                        <p:strVal val="visible"/>
                                      </p:to>
                                    </p:set>
                                    <p:animEffect transition="in" filter="fade">
                                      <p:cBhvr>
                                        <p:cTn id="18" dur="500"/>
                                        <p:tgtEl>
                                          <p:spTgt spid="3">
                                            <p:txEl>
                                              <p:pRg st="4" end="4"/>
                                            </p:txEl>
                                          </p:spTgt>
                                        </p:tgtEl>
                                      </p:cBhvr>
                                    </p:animEffect>
                                  </p:childTnLst>
                                </p:cTn>
                              </p:par>
                              <p:par>
                                <p:cTn id="19" presetID="10" presetClass="entr" presetSubtype="0" fill="hold"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animEffect transition="in" filter="fade">
                                      <p:cBhvr>
                                        <p:cTn id="21" dur="500"/>
                                        <p:tgtEl>
                                          <p:spTgt spid="3">
                                            <p:txEl>
                                              <p:pRg st="5" end="5"/>
                                            </p:txEl>
                                          </p:spTgt>
                                        </p:tgtEl>
                                      </p:cBhvr>
                                    </p:animEffect>
                                  </p:childTnLst>
                                </p:cTn>
                              </p:par>
                              <p:par>
                                <p:cTn id="22" presetID="10" presetClass="entr" presetSubtype="0" fill="hold" nodeType="withEffect">
                                  <p:stCondLst>
                                    <p:cond delay="0"/>
                                  </p:stCondLst>
                                  <p:childTnLst>
                                    <p:set>
                                      <p:cBhvr>
                                        <p:cTn id="23" dur="1" fill="hold">
                                          <p:stCondLst>
                                            <p:cond delay="0"/>
                                          </p:stCondLst>
                                        </p:cTn>
                                        <p:tgtEl>
                                          <p:spTgt spid="3">
                                            <p:txEl>
                                              <p:pRg st="6" end="6"/>
                                            </p:txEl>
                                          </p:spTgt>
                                        </p:tgtEl>
                                        <p:attrNameLst>
                                          <p:attrName>style.visibility</p:attrName>
                                        </p:attrNameLst>
                                      </p:cBhvr>
                                      <p:to>
                                        <p:strVal val="visible"/>
                                      </p:to>
                                    </p:set>
                                    <p:animEffect transition="in" filter="fade">
                                      <p:cBhvr>
                                        <p:cTn id="24" dur="500"/>
                                        <p:tgtEl>
                                          <p:spTgt spid="3">
                                            <p:txEl>
                                              <p:pRg st="6" end="6"/>
                                            </p:txEl>
                                          </p:spTgt>
                                        </p:tgtEl>
                                      </p:cBhvr>
                                    </p:animEffect>
                                  </p:childTnLst>
                                </p:cTn>
                              </p:par>
                              <p:par>
                                <p:cTn id="25" presetID="10" presetClass="entr" presetSubtype="0" fill="hold" nodeType="with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animEffect transition="in" filter="fade">
                                      <p:cBhvr>
                                        <p:cTn id="27" dur="500"/>
                                        <p:tgtEl>
                                          <p:spTgt spid="3">
                                            <p:txEl>
                                              <p:pRg st="7" end="7"/>
                                            </p:txEl>
                                          </p:spTgt>
                                        </p:tgtEl>
                                      </p:cBhvr>
                                    </p:animEffect>
                                  </p:childTnLst>
                                </p:cTn>
                              </p:par>
                              <p:par>
                                <p:cTn id="28" presetID="10" presetClass="entr" presetSubtype="0" fill="hold" nodeType="withEffect">
                                  <p:stCondLst>
                                    <p:cond delay="0"/>
                                  </p:stCondLst>
                                  <p:childTnLst>
                                    <p:set>
                                      <p:cBhvr>
                                        <p:cTn id="29" dur="1" fill="hold">
                                          <p:stCondLst>
                                            <p:cond delay="0"/>
                                          </p:stCondLst>
                                        </p:cTn>
                                        <p:tgtEl>
                                          <p:spTgt spid="3">
                                            <p:txEl>
                                              <p:pRg st="8" end="8"/>
                                            </p:txEl>
                                          </p:spTgt>
                                        </p:tgtEl>
                                        <p:attrNameLst>
                                          <p:attrName>style.visibility</p:attrName>
                                        </p:attrNameLst>
                                      </p:cBhvr>
                                      <p:to>
                                        <p:strVal val="visible"/>
                                      </p:to>
                                    </p:set>
                                    <p:animEffect transition="in" filter="fade">
                                      <p:cBhvr>
                                        <p:cTn id="30" dur="500"/>
                                        <p:tgtEl>
                                          <p:spTgt spid="3">
                                            <p:txEl>
                                              <p:pRg st="8" end="8"/>
                                            </p:txEl>
                                          </p:spTgt>
                                        </p:tgtEl>
                                      </p:cBhvr>
                                    </p:animEffect>
                                  </p:childTnLst>
                                </p:cTn>
                              </p:par>
                              <p:par>
                                <p:cTn id="31" presetID="10" presetClass="entr" presetSubtype="0" fill="hold" nodeType="withEffect">
                                  <p:stCondLst>
                                    <p:cond delay="0"/>
                                  </p:stCondLst>
                                  <p:childTnLst>
                                    <p:set>
                                      <p:cBhvr>
                                        <p:cTn id="32" dur="1" fill="hold">
                                          <p:stCondLst>
                                            <p:cond delay="0"/>
                                          </p:stCondLst>
                                        </p:cTn>
                                        <p:tgtEl>
                                          <p:spTgt spid="3">
                                            <p:txEl>
                                              <p:pRg st="9" end="9"/>
                                            </p:txEl>
                                          </p:spTgt>
                                        </p:tgtEl>
                                        <p:attrNameLst>
                                          <p:attrName>style.visibility</p:attrName>
                                        </p:attrNameLst>
                                      </p:cBhvr>
                                      <p:to>
                                        <p:strVal val="visible"/>
                                      </p:to>
                                    </p:set>
                                    <p:animEffect transition="in" filter="fade">
                                      <p:cBhvr>
                                        <p:cTn id="33" dur="5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组合 16"/>
          <p:cNvGrpSpPr/>
          <p:nvPr userDrawn="1">
            <p:custDataLst>
              <p:tags r:id="rId2"/>
            </p:custDataLst>
          </p:nvPr>
        </p:nvGrpSpPr>
        <p:grpSpPr>
          <a:xfrm>
            <a:off x="11598910" y="6433185"/>
            <a:ext cx="450850" cy="149860"/>
            <a:chOff x="0" y="3623101"/>
            <a:chExt cx="1405715" cy="468548"/>
          </a:xfrm>
        </p:grpSpPr>
        <p:sp>
          <p:nvSpPr>
            <p:cNvPr id="19" name="菱形 18"/>
            <p:cNvSpPr/>
            <p:nvPr userDrawn="1">
              <p:custDataLst>
                <p:tags r:id="rId6"/>
              </p:custDataLst>
            </p:nvPr>
          </p:nvSpPr>
          <p:spPr>
            <a:xfrm>
              <a:off x="0" y="3633950"/>
              <a:ext cx="457699" cy="457699"/>
            </a:xfrm>
            <a:prstGeom prst="diamond">
              <a:avLst/>
            </a:prstGeom>
            <a:noFill/>
            <a:ln w="2540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20" name="菱形 19"/>
            <p:cNvSpPr/>
            <p:nvPr userDrawn="1">
              <p:custDataLst>
                <p:tags r:id="rId7"/>
              </p:custDataLst>
            </p:nvPr>
          </p:nvSpPr>
          <p:spPr>
            <a:xfrm>
              <a:off x="474008" y="3623101"/>
              <a:ext cx="457699" cy="457699"/>
            </a:xfrm>
            <a:prstGeom prst="diamond">
              <a:avLst/>
            </a:prstGeom>
            <a:noFill/>
            <a:ln w="2540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21" name="菱形 20"/>
            <p:cNvSpPr/>
            <p:nvPr userDrawn="1">
              <p:custDataLst>
                <p:tags r:id="rId8"/>
              </p:custDataLst>
            </p:nvPr>
          </p:nvSpPr>
          <p:spPr>
            <a:xfrm>
              <a:off x="948016" y="3623101"/>
              <a:ext cx="457699" cy="457699"/>
            </a:xfrm>
            <a:prstGeom prst="diamond">
              <a:avLst/>
            </a:prstGeom>
            <a:noFill/>
            <a:ln w="2540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grpSp>
      <p:sp>
        <p:nvSpPr>
          <p:cNvPr id="16" name="五边形 4"/>
          <p:cNvSpPr/>
          <p:nvPr userDrawn="1">
            <p:custDataLst>
              <p:tags r:id="rId3"/>
            </p:custDataLst>
          </p:nvPr>
        </p:nvSpPr>
        <p:spPr>
          <a:xfrm rot="5400000">
            <a:off x="346710" y="-80010"/>
            <a:ext cx="438150" cy="543560"/>
          </a:xfrm>
          <a:prstGeom prst="homePlate">
            <a:avLst>
              <a:gd name="adj" fmla="val 35759"/>
            </a:avLst>
          </a:prstGeom>
          <a:solidFill>
            <a:schemeClr val="accent1"/>
          </a:solidFill>
          <a:ln>
            <a:noFill/>
          </a:ln>
          <a:effectLst>
            <a:outerShdw blurRad="63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lt1"/>
              </a:solidFill>
              <a:latin typeface="微软雅黑" panose="020B0503020204020204" charset="-122"/>
              <a:ea typeface="微软雅黑" panose="020B0503020204020204" charset="-122"/>
            </a:endParaRPr>
          </a:p>
        </p:txBody>
      </p:sp>
      <p:sp>
        <p:nvSpPr>
          <p:cNvPr id="3" name="内容占位符 2"/>
          <p:cNvSpPr>
            <a:spLocks noGrp="1"/>
          </p:cNvSpPr>
          <p:nvPr>
            <p:custDataLst>
              <p:tags r:id="rId4"/>
            </p:custDataLst>
          </p:nvPr>
        </p:nvSpPr>
        <p:spPr>
          <a:xfrm>
            <a:off x="368935" y="320040"/>
            <a:ext cx="11454130" cy="5963285"/>
          </a:xfrm>
          <a:prstGeom prst="rect">
            <a:avLst/>
          </a:prstGeom>
        </p:spPr>
        <p:txBody>
          <a:bodyPr vert="horz" lIns="91440" tIns="45720" rIns="91440" bIns="45720" rtlCol="0" anchor="ct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3200" b="1" dirty="0">
                <a:solidFill>
                  <a:schemeClr val="dk1"/>
                </a:solidFill>
                <a:latin typeface="微软雅黑" panose="020B0503020204020204" charset="-122"/>
                <a:ea typeface="微软雅黑" panose="020B0503020204020204" charset="-122"/>
                <a:cs typeface="微软雅黑" panose="020B0503020204020204" charset="-122"/>
              </a:rPr>
              <a:t>任务目标</a:t>
            </a:r>
            <a:endParaRPr lang="en-US" altLang="zh-CN" sz="3200" b="1" dirty="0">
              <a:solidFill>
                <a:schemeClr val="dk1"/>
              </a:solidFill>
              <a:latin typeface="微软雅黑" panose="020B0503020204020204" charset="-122"/>
              <a:ea typeface="微软雅黑" panose="020B0503020204020204" charset="-122"/>
              <a:cs typeface="微软雅黑" panose="020B0503020204020204" charset="-122"/>
            </a:endParaRPr>
          </a:p>
          <a:p>
            <a:pPr>
              <a:buSzPct val="100000"/>
              <a:buFont typeface="等线" panose="02010600030101010101" pitchFamily="2" charset="-122"/>
              <a:buChar char="※"/>
            </a:pPr>
            <a:r>
              <a:rPr lang="zh-CN" altLang="en-US" b="1" dirty="0">
                <a:solidFill>
                  <a:schemeClr val="dk1"/>
                </a:solidFill>
                <a:latin typeface="+mn-ea"/>
                <a:cs typeface="微软雅黑" panose="020B0503020204020204" charset="-122"/>
              </a:rPr>
              <a:t>知识目标</a:t>
            </a:r>
            <a:endParaRPr lang="en-US" altLang="zh-CN" b="1" dirty="0">
              <a:solidFill>
                <a:schemeClr val="dk1"/>
              </a:solidFill>
              <a:latin typeface="+mn-ea"/>
              <a:cs typeface="微软雅黑" panose="020B0503020204020204" charset="-122"/>
            </a:endParaRPr>
          </a:p>
          <a:p>
            <a:pPr marL="0" indent="0" algn="just">
              <a:lnSpc>
                <a:spcPct val="100000"/>
              </a:lnSpc>
              <a:spcBef>
                <a:spcPts val="600"/>
              </a:spcBef>
              <a:buSzPct val="100000"/>
              <a:buNone/>
            </a:pPr>
            <a:r>
              <a:rPr lang="en-US" altLang="zh-CN" sz="2400" dirty="0">
                <a:solidFill>
                  <a:schemeClr val="dk1"/>
                </a:solidFill>
                <a:latin typeface="+mn-ea"/>
                <a:cs typeface="微软雅黑" panose="020B0503020204020204" charset="-122"/>
              </a:rPr>
              <a:t>(1)</a:t>
            </a:r>
            <a:r>
              <a:rPr lang="zh-CN" altLang="en-US" sz="2400" dirty="0">
                <a:latin typeface="+mn-ea"/>
              </a:rPr>
              <a:t>掌握数控机床电路设计的原则。</a:t>
            </a:r>
            <a:endParaRPr lang="en-US" altLang="zh-CN" sz="2400" dirty="0">
              <a:latin typeface="+mn-ea"/>
            </a:endParaRPr>
          </a:p>
          <a:p>
            <a:pPr marL="0" indent="0" algn="just">
              <a:lnSpc>
                <a:spcPct val="100000"/>
              </a:lnSpc>
              <a:spcBef>
                <a:spcPts val="600"/>
              </a:spcBef>
              <a:buSzPct val="100000"/>
              <a:buNone/>
            </a:pPr>
            <a:r>
              <a:rPr lang="en-US" altLang="zh-CN" sz="2400" dirty="0">
                <a:solidFill>
                  <a:schemeClr val="dk1"/>
                </a:solidFill>
                <a:latin typeface="+mn-ea"/>
                <a:cs typeface="微软雅黑" panose="020B0503020204020204" charset="-122"/>
              </a:rPr>
              <a:t>(2)</a:t>
            </a:r>
            <a:r>
              <a:rPr lang="zh-CN" altLang="en-US" sz="2400" dirty="0">
                <a:latin typeface="+mn-ea"/>
              </a:rPr>
              <a:t>掌握</a:t>
            </a:r>
            <a:r>
              <a:rPr lang="en-US" altLang="zh-CN" sz="2400" dirty="0">
                <a:latin typeface="+mn-ea"/>
              </a:rPr>
              <a:t>TK1640</a:t>
            </a:r>
            <a:r>
              <a:rPr lang="zh-CN" altLang="en-US" sz="2400" dirty="0">
                <a:latin typeface="+mn-ea"/>
              </a:rPr>
              <a:t>数控车床的组成、功能。</a:t>
            </a:r>
            <a:endParaRPr lang="en-US" altLang="zh-CN" sz="2400" dirty="0">
              <a:latin typeface="+mn-ea"/>
            </a:endParaRPr>
          </a:p>
          <a:p>
            <a:pPr marL="0" indent="0" algn="just">
              <a:lnSpc>
                <a:spcPct val="100000"/>
              </a:lnSpc>
              <a:spcBef>
                <a:spcPts val="600"/>
              </a:spcBef>
              <a:buSzPct val="100000"/>
              <a:buNone/>
            </a:pPr>
            <a:r>
              <a:rPr lang="en-US" altLang="zh-CN" sz="2400" dirty="0">
                <a:solidFill>
                  <a:schemeClr val="dk1"/>
                </a:solidFill>
                <a:latin typeface="+mn-ea"/>
                <a:cs typeface="微软雅黑" panose="020B0503020204020204" charset="-122"/>
              </a:rPr>
              <a:t>(3)</a:t>
            </a:r>
            <a:r>
              <a:rPr lang="zh-CN" altLang="en-US" sz="2400" dirty="0">
                <a:latin typeface="+mn-ea"/>
              </a:rPr>
              <a:t>掌握</a:t>
            </a:r>
            <a:r>
              <a:rPr lang="en-US" altLang="zh-CN" sz="2400" dirty="0">
                <a:latin typeface="+mn-ea"/>
              </a:rPr>
              <a:t>TK1640</a:t>
            </a:r>
            <a:r>
              <a:rPr lang="zh-CN" altLang="en-US" sz="2400" dirty="0">
                <a:latin typeface="+mn-ea"/>
              </a:rPr>
              <a:t>电气控制电路的控制原理。</a:t>
            </a:r>
            <a:endParaRPr lang="en-US" altLang="zh-CN" sz="2400" dirty="0">
              <a:latin typeface="+mn-ea"/>
            </a:endParaRPr>
          </a:p>
          <a:p>
            <a:pPr marL="0" indent="0" algn="just">
              <a:lnSpc>
                <a:spcPct val="100000"/>
              </a:lnSpc>
              <a:spcBef>
                <a:spcPts val="600"/>
              </a:spcBef>
              <a:buSzPct val="100000"/>
              <a:buNone/>
            </a:pPr>
            <a:r>
              <a:rPr lang="en-US" altLang="zh-CN" sz="2400" dirty="0">
                <a:solidFill>
                  <a:schemeClr val="dk1"/>
                </a:solidFill>
                <a:latin typeface="+mn-ea"/>
                <a:cs typeface="微软雅黑" panose="020B0503020204020204" charset="-122"/>
              </a:rPr>
              <a:t>(4)</a:t>
            </a:r>
            <a:r>
              <a:rPr lang="zh-CN" altLang="en-US" sz="2400" dirty="0">
                <a:latin typeface="+mn-ea"/>
              </a:rPr>
              <a:t>了解机床的机械及其各部分与电气控制系统之间的配合关系。</a:t>
            </a:r>
            <a:endParaRPr lang="en-US" altLang="zh-CN" sz="2400" dirty="0">
              <a:latin typeface="+mn-ea"/>
            </a:endParaRPr>
          </a:p>
          <a:p>
            <a:pPr marL="0" indent="0" algn="just">
              <a:lnSpc>
                <a:spcPct val="100000"/>
              </a:lnSpc>
              <a:spcBef>
                <a:spcPts val="600"/>
              </a:spcBef>
              <a:buSzPct val="100000"/>
              <a:buNone/>
            </a:pPr>
            <a:r>
              <a:rPr lang="en-US" altLang="zh-CN" sz="2400" dirty="0">
                <a:solidFill>
                  <a:schemeClr val="dk1"/>
                </a:solidFill>
                <a:latin typeface="+mn-ea"/>
                <a:cs typeface="微软雅黑" panose="020B0503020204020204" charset="-122"/>
              </a:rPr>
              <a:t>(5)</a:t>
            </a:r>
            <a:r>
              <a:rPr lang="zh-CN" altLang="en-US" sz="2400" dirty="0">
                <a:latin typeface="+mn-ea"/>
              </a:rPr>
              <a:t>了解电气部分在整个设备中所处的地位和作用</a:t>
            </a:r>
            <a:r>
              <a:rPr lang="zh-CN" altLang="en-US" sz="2400" dirty="0">
                <a:solidFill>
                  <a:schemeClr val="dk1"/>
                </a:solidFill>
                <a:latin typeface="+mn-ea"/>
                <a:cs typeface="微软雅黑" panose="020B0503020204020204" charset="-122"/>
              </a:rPr>
              <a:t>。</a:t>
            </a:r>
            <a:endParaRPr lang="en-US" altLang="zh-CN" sz="2400" dirty="0">
              <a:solidFill>
                <a:schemeClr val="dk1"/>
              </a:solidFill>
              <a:latin typeface="+mn-ea"/>
              <a:cs typeface="微软雅黑" panose="020B0503020204020204" charset="-122"/>
            </a:endParaRPr>
          </a:p>
          <a:p>
            <a:pPr>
              <a:buSzPct val="100000"/>
              <a:buFont typeface="等线" panose="02010600030101010101" pitchFamily="2" charset="-122"/>
              <a:buChar char="※"/>
            </a:pPr>
            <a:r>
              <a:rPr lang="zh-CN" altLang="en-US" b="1" dirty="0">
                <a:solidFill>
                  <a:schemeClr val="dk1"/>
                </a:solidFill>
                <a:latin typeface="+mn-ea"/>
                <a:cs typeface="微软雅黑" panose="020B0503020204020204" charset="-122"/>
              </a:rPr>
              <a:t>技能目标</a:t>
            </a:r>
            <a:endParaRPr lang="en-US" altLang="zh-CN" b="1" dirty="0">
              <a:solidFill>
                <a:schemeClr val="dk1"/>
              </a:solidFill>
              <a:latin typeface="+mn-ea"/>
              <a:cs typeface="微软雅黑" panose="020B0503020204020204" charset="-122"/>
            </a:endParaRPr>
          </a:p>
          <a:p>
            <a:pPr marL="0" indent="0" algn="just">
              <a:lnSpc>
                <a:spcPct val="100000"/>
              </a:lnSpc>
              <a:buSzPct val="150000"/>
              <a:buNone/>
            </a:pPr>
            <a:r>
              <a:rPr lang="en-US" altLang="zh-CN" sz="2400" dirty="0">
                <a:solidFill>
                  <a:schemeClr val="dk1"/>
                </a:solidFill>
                <a:latin typeface="+mn-ea"/>
                <a:cs typeface="微软雅黑" panose="020B0503020204020204" charset="-122"/>
              </a:rPr>
              <a:t>(1)</a:t>
            </a:r>
            <a:r>
              <a:rPr lang="zh-CN" altLang="en-US" sz="2400" dirty="0">
                <a:latin typeface="+mn-ea"/>
              </a:rPr>
              <a:t>能够根据实际情况进行数控系统功能的选择。</a:t>
            </a:r>
            <a:endParaRPr lang="en-US" altLang="zh-CN" sz="2400" dirty="0">
              <a:latin typeface="+mn-ea"/>
            </a:endParaRPr>
          </a:p>
          <a:p>
            <a:pPr marL="0" indent="0" algn="just">
              <a:lnSpc>
                <a:spcPct val="100000"/>
              </a:lnSpc>
              <a:buSzPct val="150000"/>
              <a:buNone/>
            </a:pPr>
            <a:r>
              <a:rPr lang="en-US" altLang="zh-CN" sz="2400" dirty="0">
                <a:solidFill>
                  <a:schemeClr val="dk1"/>
                </a:solidFill>
                <a:latin typeface="+mn-ea"/>
                <a:cs typeface="微软雅黑" panose="020B0503020204020204" charset="-122"/>
              </a:rPr>
              <a:t>(2)</a:t>
            </a:r>
            <a:r>
              <a:rPr lang="zh-CN" altLang="en-US" sz="2400" dirty="0">
                <a:latin typeface="+mn-ea"/>
              </a:rPr>
              <a:t>能够熟练进行数控车床电气控制系统的分析。</a:t>
            </a:r>
            <a:endParaRPr lang="en-US" altLang="zh-CN" sz="2400" dirty="0">
              <a:latin typeface="+mn-ea"/>
            </a:endParaRPr>
          </a:p>
          <a:p>
            <a:pPr marL="0" indent="0" algn="just">
              <a:lnSpc>
                <a:spcPct val="100000"/>
              </a:lnSpc>
              <a:buSzPct val="150000"/>
              <a:buNone/>
            </a:pPr>
            <a:r>
              <a:rPr lang="en-US" altLang="zh-CN" sz="2400" dirty="0">
                <a:solidFill>
                  <a:schemeClr val="dk1"/>
                </a:solidFill>
                <a:latin typeface="+mn-ea"/>
                <a:cs typeface="微软雅黑" panose="020B0503020204020204" charset="-122"/>
              </a:rPr>
              <a:t>(3)</a:t>
            </a:r>
            <a:r>
              <a:rPr lang="zh-CN" altLang="en-US" sz="2400" dirty="0">
                <a:latin typeface="+mn-ea"/>
              </a:rPr>
              <a:t>能够按照</a:t>
            </a:r>
            <a:r>
              <a:rPr lang="en-US" altLang="zh-CN" sz="2400" dirty="0">
                <a:latin typeface="+mn-ea"/>
              </a:rPr>
              <a:t>TK1640</a:t>
            </a:r>
            <a:r>
              <a:rPr lang="zh-CN" altLang="en-US" sz="2400" dirty="0">
                <a:latin typeface="+mn-ea"/>
              </a:rPr>
              <a:t>数控车床电气控制系统要求，绘制控制电路图</a:t>
            </a:r>
            <a:r>
              <a:rPr lang="zh-CN" altLang="en-US" sz="2400" dirty="0">
                <a:solidFill>
                  <a:schemeClr val="dk1"/>
                </a:solidFill>
                <a:latin typeface="+mn-ea"/>
                <a:cs typeface="微软雅黑" panose="020B0503020204020204" charset="-122"/>
              </a:rPr>
              <a:t>。</a:t>
            </a:r>
            <a:endParaRPr lang="en-US" altLang="zh-CN" sz="2400" dirty="0">
              <a:solidFill>
                <a:schemeClr val="dk1"/>
              </a:solidFill>
              <a:latin typeface="+mn-ea"/>
              <a:cs typeface="微软雅黑" panose="020B0503020204020204" charset="-122"/>
            </a:endParaRPr>
          </a:p>
        </p:txBody>
      </p:sp>
      <p:sp>
        <p:nvSpPr>
          <p:cNvPr id="2" name="五边形 4"/>
          <p:cNvSpPr/>
          <p:nvPr userDrawn="1">
            <p:custDataLst>
              <p:tags r:id="rId5"/>
            </p:custDataLst>
          </p:nvPr>
        </p:nvSpPr>
        <p:spPr>
          <a:xfrm rot="5400000">
            <a:off x="306070" y="-38735"/>
            <a:ext cx="520065" cy="543560"/>
          </a:xfrm>
          <a:prstGeom prst="homePlate">
            <a:avLst>
              <a:gd name="adj" fmla="val 35759"/>
            </a:avLst>
          </a:prstGeom>
          <a:solidFill>
            <a:schemeClr val="accent1"/>
          </a:solidFill>
          <a:ln>
            <a:noFill/>
          </a:ln>
          <a:effectLst>
            <a:outerShdw blurRad="63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lt1"/>
              </a:solidFill>
              <a:latin typeface="微软雅黑" panose="020B0503020204020204" charset="-122"/>
              <a:ea typeface="微软雅黑" panose="020B0503020204020204" charset="-122"/>
            </a:endParaRP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125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2" end="2"/>
                                            </p:txEl>
                                          </p:spTgt>
                                        </p:tgtEl>
                                        <p:attrNameLst>
                                          <p:attrName>style.visibility</p:attrName>
                                        </p:attrNameLst>
                                      </p:cBhvr>
                                      <p:to>
                                        <p:strVal val="visible"/>
                                      </p:to>
                                    </p:set>
                                    <p:animEffect transition="in" filter="fade">
                                      <p:cBhvr>
                                        <p:cTn id="10" dur="500"/>
                                        <p:tgtEl>
                                          <p:spTgt spid="3">
                                            <p:txEl>
                                              <p:pRg st="2" end="2"/>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Effect transition="in" filter="fade">
                                      <p:cBhvr>
                                        <p:cTn id="13" dur="500"/>
                                        <p:tgtEl>
                                          <p:spTgt spid="3">
                                            <p:txEl>
                                              <p:pRg st="3" end="3"/>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3">
                                            <p:txEl>
                                              <p:pRg st="4" end="4"/>
                                            </p:txEl>
                                          </p:spTgt>
                                        </p:tgtEl>
                                        <p:attrNameLst>
                                          <p:attrName>style.visibility</p:attrName>
                                        </p:attrNameLst>
                                      </p:cBhvr>
                                      <p:to>
                                        <p:strVal val="visible"/>
                                      </p:to>
                                    </p:set>
                                    <p:animEffect transition="in" filter="fade">
                                      <p:cBhvr>
                                        <p:cTn id="16" dur="500"/>
                                        <p:tgtEl>
                                          <p:spTgt spid="3">
                                            <p:txEl>
                                              <p:pRg st="4" end="4"/>
                                            </p:txEl>
                                          </p:spTgt>
                                        </p:tgtEl>
                                      </p:cBhvr>
                                    </p:animEffect>
                                  </p:childTnLst>
                                </p:cTn>
                              </p:par>
                              <p:par>
                                <p:cTn id="17" presetID="10" presetClass="entr" presetSubtype="0" fill="hold"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animEffect transition="in" filter="fade">
                                      <p:cBhvr>
                                        <p:cTn id="19" dur="500"/>
                                        <p:tgtEl>
                                          <p:spTgt spid="3">
                                            <p:txEl>
                                              <p:pRg st="5" end="5"/>
                                            </p:txEl>
                                          </p:spTgt>
                                        </p:tgtEl>
                                      </p:cBhvr>
                                    </p:animEffect>
                                  </p:childTnLst>
                                </p:cTn>
                              </p:par>
                              <p:par>
                                <p:cTn id="20" presetID="10" presetClass="entr" presetSubtype="0" fill="hold" nodeType="with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Effect transition="in" filter="fade">
                                      <p:cBhvr>
                                        <p:cTn id="22" dur="500"/>
                                        <p:tgtEl>
                                          <p:spTgt spid="3">
                                            <p:txEl>
                                              <p:pRg st="6" end="6"/>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animEffect transition="in" filter="fade">
                                      <p:cBhvr>
                                        <p:cTn id="27" dur="500"/>
                                        <p:tgtEl>
                                          <p:spTgt spid="3">
                                            <p:txEl>
                                              <p:pRg st="7" end="7"/>
                                            </p:txEl>
                                          </p:spTgt>
                                        </p:tgtEl>
                                      </p:cBhvr>
                                    </p:animEffect>
                                  </p:childTnLst>
                                </p:cTn>
                              </p:par>
                              <p:par>
                                <p:cTn id="28" presetID="10" presetClass="entr" presetSubtype="0" fill="hold" nodeType="withEffect">
                                  <p:stCondLst>
                                    <p:cond delay="0"/>
                                  </p:stCondLst>
                                  <p:childTnLst>
                                    <p:set>
                                      <p:cBhvr>
                                        <p:cTn id="29" dur="1" fill="hold">
                                          <p:stCondLst>
                                            <p:cond delay="0"/>
                                          </p:stCondLst>
                                        </p:cTn>
                                        <p:tgtEl>
                                          <p:spTgt spid="3">
                                            <p:txEl>
                                              <p:pRg st="8" end="8"/>
                                            </p:txEl>
                                          </p:spTgt>
                                        </p:tgtEl>
                                        <p:attrNameLst>
                                          <p:attrName>style.visibility</p:attrName>
                                        </p:attrNameLst>
                                      </p:cBhvr>
                                      <p:to>
                                        <p:strVal val="visible"/>
                                      </p:to>
                                    </p:set>
                                    <p:animEffect transition="in" filter="fade">
                                      <p:cBhvr>
                                        <p:cTn id="30" dur="500"/>
                                        <p:tgtEl>
                                          <p:spTgt spid="3">
                                            <p:txEl>
                                              <p:pRg st="8" end="8"/>
                                            </p:txEl>
                                          </p:spTgt>
                                        </p:tgtEl>
                                      </p:cBhvr>
                                    </p:animEffect>
                                  </p:childTnLst>
                                </p:cTn>
                              </p:par>
                              <p:par>
                                <p:cTn id="31" presetID="10" presetClass="entr" presetSubtype="0" fill="hold" nodeType="withEffect">
                                  <p:stCondLst>
                                    <p:cond delay="0"/>
                                  </p:stCondLst>
                                  <p:childTnLst>
                                    <p:set>
                                      <p:cBhvr>
                                        <p:cTn id="32" dur="1" fill="hold">
                                          <p:stCondLst>
                                            <p:cond delay="0"/>
                                          </p:stCondLst>
                                        </p:cTn>
                                        <p:tgtEl>
                                          <p:spTgt spid="3">
                                            <p:txEl>
                                              <p:pRg st="9" end="9"/>
                                            </p:txEl>
                                          </p:spTgt>
                                        </p:tgtEl>
                                        <p:attrNameLst>
                                          <p:attrName>style.visibility</p:attrName>
                                        </p:attrNameLst>
                                      </p:cBhvr>
                                      <p:to>
                                        <p:strVal val="visible"/>
                                      </p:to>
                                    </p:set>
                                    <p:animEffect transition="in" filter="fade">
                                      <p:cBhvr>
                                        <p:cTn id="33" dur="500"/>
                                        <p:tgtEl>
                                          <p:spTgt spid="3">
                                            <p:txEl>
                                              <p:pRg st="9" end="9"/>
                                            </p:txEl>
                                          </p:spTgt>
                                        </p:tgtEl>
                                      </p:cBhvr>
                                    </p:animEffect>
                                  </p:childTnLst>
                                </p:cTn>
                              </p:par>
                              <p:par>
                                <p:cTn id="34" presetID="10" presetClass="entr" presetSubtype="0" fill="hold" nodeType="withEffect">
                                  <p:stCondLst>
                                    <p:cond delay="0"/>
                                  </p:stCondLst>
                                  <p:childTnLst>
                                    <p:set>
                                      <p:cBhvr>
                                        <p:cTn id="35" dur="1" fill="hold">
                                          <p:stCondLst>
                                            <p:cond delay="0"/>
                                          </p:stCondLst>
                                        </p:cTn>
                                        <p:tgtEl>
                                          <p:spTgt spid="3">
                                            <p:txEl>
                                              <p:pRg st="10" end="10"/>
                                            </p:txEl>
                                          </p:spTgt>
                                        </p:tgtEl>
                                        <p:attrNameLst>
                                          <p:attrName>style.visibility</p:attrName>
                                        </p:attrNameLst>
                                      </p:cBhvr>
                                      <p:to>
                                        <p:strVal val="visible"/>
                                      </p:to>
                                    </p:set>
                                    <p:animEffect transition="in" filter="fade">
                                      <p:cBhvr>
                                        <p:cTn id="36" dur="500"/>
                                        <p:tgtEl>
                                          <p:spTgt spid="3">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6FD21AA-F57F-5449-4C2D-4E791BD912AF}"/>
            </a:ext>
          </a:extLst>
        </p:cNvPr>
        <p:cNvGrpSpPr/>
        <p:nvPr/>
      </p:nvGrpSpPr>
      <p:grpSpPr>
        <a:xfrm>
          <a:off x="0" y="0"/>
          <a:ext cx="0" cy="0"/>
          <a:chOff x="0" y="0"/>
          <a:chExt cx="0" cy="0"/>
        </a:xfrm>
      </p:grpSpPr>
      <p:sp>
        <p:nvSpPr>
          <p:cNvPr id="2" name="文本框 1">
            <a:extLst>
              <a:ext uri="{FF2B5EF4-FFF2-40B4-BE49-F238E27FC236}">
                <a16:creationId xmlns:a16="http://schemas.microsoft.com/office/drawing/2014/main" id="{FE82513F-16BD-05A9-20A6-3A30F330E72E}"/>
              </a:ext>
            </a:extLst>
          </p:cNvPr>
          <p:cNvSpPr txBox="1"/>
          <p:nvPr/>
        </p:nvSpPr>
        <p:spPr>
          <a:xfrm>
            <a:off x="838200" y="1159148"/>
            <a:ext cx="10515600" cy="5001369"/>
          </a:xfrm>
          <a:prstGeom prst="rect">
            <a:avLst/>
          </a:prstGeom>
          <a:noFill/>
        </p:spPr>
        <p:txBody>
          <a:bodyPr wrap="square" rtlCol="0">
            <a:spAutoFit/>
          </a:bodyPr>
          <a:lstStyle/>
          <a:p>
            <a:pPr marL="457200" indent="-457200">
              <a:lnSpc>
                <a:spcPct val="100000"/>
              </a:lnSpc>
              <a:spcBef>
                <a:spcPts val="0"/>
              </a:spcBef>
              <a:spcAft>
                <a:spcPts val="1200"/>
              </a:spcAft>
              <a:buFont typeface="Arial" panose="020B0604020202020204" pitchFamily="34" charset="0"/>
              <a:buChar char="•"/>
            </a:pPr>
            <a:r>
              <a:rPr lang="zh-CN" altLang="en-US" sz="3200" b="1" dirty="0">
                <a:solidFill>
                  <a:schemeClr val="dk1"/>
                </a:solidFill>
                <a:latin typeface="微软雅黑" panose="020B0503020204020204" charset="-122"/>
                <a:ea typeface="微软雅黑" panose="020B0503020204020204" charset="-122"/>
                <a:cs typeface="微软雅黑" panose="020B0503020204020204" charset="-122"/>
              </a:rPr>
              <a:t>任务实施</a:t>
            </a:r>
            <a:endParaRPr lang="en-US" altLang="zh-CN" sz="3200" b="1" dirty="0">
              <a:solidFill>
                <a:schemeClr val="dk1"/>
              </a:solidFill>
              <a:latin typeface="微软雅黑" panose="020B0503020204020204" charset="-122"/>
              <a:ea typeface="微软雅黑" panose="020B0503020204020204" charset="-122"/>
              <a:cs typeface="微软雅黑" panose="020B0503020204020204" charset="-122"/>
            </a:endParaRPr>
          </a:p>
          <a:p>
            <a:pPr indent="576000" algn="just">
              <a:spcAft>
                <a:spcPts val="600"/>
              </a:spcAft>
            </a:pPr>
            <a:r>
              <a:rPr lang="zh-CN" altLang="en-US" sz="2400" b="1" dirty="0">
                <a:solidFill>
                  <a:schemeClr val="dk1"/>
                </a:solidFill>
                <a:latin typeface="微软雅黑" panose="020B0503020204020204" charset="-122"/>
                <a:ea typeface="微软雅黑" panose="020B0503020204020204" charset="-122"/>
                <a:cs typeface="微软雅黑" panose="020B0503020204020204" charset="-122"/>
              </a:rPr>
              <a:t>（一）制定方案</a:t>
            </a:r>
            <a:endParaRPr lang="en-US" altLang="zh-CN" sz="2400" b="1" dirty="0">
              <a:solidFill>
                <a:schemeClr val="dk1"/>
              </a:solidFill>
              <a:latin typeface="微软雅黑" panose="020B0503020204020204" charset="-122"/>
              <a:ea typeface="微软雅黑" panose="020B0503020204020204" charset="-122"/>
              <a:cs typeface="微软雅黑" panose="020B0503020204020204" charset="-122"/>
            </a:endParaRPr>
          </a:p>
          <a:p>
            <a:pPr indent="576000" algn="just"/>
            <a:r>
              <a:rPr lang="zh-CN" altLang="en-US" sz="2400" dirty="0"/>
              <a:t>老师提出电路分析的要求后，学生分组讨论（每组</a:t>
            </a:r>
            <a:r>
              <a:rPr lang="en-US" altLang="zh-CN" sz="2400" dirty="0"/>
              <a:t>3~4</a:t>
            </a:r>
            <a:r>
              <a:rPr lang="zh-CN" altLang="en-US" sz="2400" dirty="0"/>
              <a:t>人），拟定电路分析步骤。</a:t>
            </a:r>
            <a:endParaRPr lang="en-US" altLang="zh-CN" sz="2400" dirty="0"/>
          </a:p>
          <a:p>
            <a:pPr indent="576000" algn="just"/>
            <a:r>
              <a:rPr lang="zh-CN" altLang="en-US" sz="2400" b="1" dirty="0">
                <a:latin typeface="+mn-ea"/>
              </a:rPr>
              <a:t>（二）确定方案</a:t>
            </a:r>
            <a:endParaRPr lang="en-US" altLang="zh-CN" sz="2400" b="1" dirty="0">
              <a:latin typeface="+mn-ea"/>
            </a:endParaRPr>
          </a:p>
          <a:p>
            <a:pPr indent="576000" algn="just"/>
            <a:r>
              <a:rPr lang="zh-CN" altLang="en-US" sz="2400" dirty="0">
                <a:latin typeface="+mn-ea"/>
              </a:rPr>
              <a:t>（</a:t>
            </a:r>
            <a:r>
              <a:rPr lang="en-US" altLang="zh-CN" sz="2400" dirty="0">
                <a:latin typeface="+mn-ea"/>
              </a:rPr>
              <a:t>1</a:t>
            </a:r>
            <a:r>
              <a:rPr lang="zh-CN" altLang="en-US" sz="2400" dirty="0">
                <a:latin typeface="+mn-ea"/>
              </a:rPr>
              <a:t>）教师给学生安排项目任务，学生分组讨论。</a:t>
            </a:r>
            <a:endParaRPr lang="en-US" altLang="zh-CN" sz="2400" dirty="0">
              <a:latin typeface="+mn-ea"/>
            </a:endParaRPr>
          </a:p>
          <a:p>
            <a:pPr indent="576000" algn="just"/>
            <a:r>
              <a:rPr lang="zh-CN" altLang="en-US" sz="2400" dirty="0">
                <a:latin typeface="+mn-ea"/>
              </a:rPr>
              <a:t>（</a:t>
            </a:r>
            <a:r>
              <a:rPr lang="en-US" altLang="zh-CN" sz="2400" dirty="0">
                <a:latin typeface="+mn-ea"/>
              </a:rPr>
              <a:t>2</a:t>
            </a:r>
            <a:r>
              <a:rPr lang="zh-CN" altLang="en-US" sz="2400" dirty="0">
                <a:latin typeface="+mn-ea"/>
              </a:rPr>
              <a:t>）学生现场对</a:t>
            </a:r>
            <a:r>
              <a:rPr lang="en-US" altLang="zh-CN" sz="2400" dirty="0">
                <a:latin typeface="+mn-ea"/>
              </a:rPr>
              <a:t>XK714A</a:t>
            </a:r>
            <a:r>
              <a:rPr lang="zh-CN" altLang="en-US" sz="2400" dirty="0">
                <a:latin typeface="+mn-ea"/>
              </a:rPr>
              <a:t>数控铣床电气电路图进行分析，学生按照拟定好的分析步骤操作，教师巡视指导，并及时纠正不正确的方法。</a:t>
            </a:r>
            <a:endParaRPr lang="en-US" altLang="zh-CN" sz="2400" dirty="0">
              <a:latin typeface="+mn-ea"/>
            </a:endParaRPr>
          </a:p>
          <a:p>
            <a:pPr indent="576000" algn="just"/>
            <a:r>
              <a:rPr lang="zh-CN" altLang="en-US" sz="2400" dirty="0">
                <a:latin typeface="+mn-ea"/>
              </a:rPr>
              <a:t>（</a:t>
            </a:r>
            <a:r>
              <a:rPr lang="en-US" altLang="zh-CN" sz="2400" dirty="0">
                <a:latin typeface="+mn-ea"/>
              </a:rPr>
              <a:t>3</a:t>
            </a:r>
            <a:r>
              <a:rPr lang="zh-CN" altLang="en-US" sz="2400" dirty="0">
                <a:latin typeface="+mn-ea"/>
              </a:rPr>
              <a:t>）学生对</a:t>
            </a:r>
            <a:r>
              <a:rPr lang="en-US" altLang="zh-CN" sz="2400" dirty="0">
                <a:latin typeface="+mn-ea"/>
              </a:rPr>
              <a:t>XK714A</a:t>
            </a:r>
            <a:r>
              <a:rPr lang="zh-CN" altLang="en-US" sz="2400" dirty="0">
                <a:latin typeface="+mn-ea"/>
              </a:rPr>
              <a:t>数控铣床电气电路图分析进行小结，教师补充完善。</a:t>
            </a:r>
            <a:endParaRPr lang="en-US" altLang="zh-CN" sz="2400" dirty="0">
              <a:latin typeface="+mn-ea"/>
            </a:endParaRPr>
          </a:p>
          <a:p>
            <a:pPr indent="576000" algn="just"/>
            <a:r>
              <a:rPr lang="zh-CN" altLang="en-US" sz="2400" dirty="0">
                <a:latin typeface="+mn-ea"/>
              </a:rPr>
              <a:t>（</a:t>
            </a:r>
            <a:r>
              <a:rPr lang="en-US" altLang="zh-CN" sz="2400" dirty="0">
                <a:latin typeface="+mn-ea"/>
              </a:rPr>
              <a:t>4</a:t>
            </a:r>
            <a:r>
              <a:rPr lang="zh-CN" altLang="en-US" sz="2400" dirty="0">
                <a:latin typeface="+mn-ea"/>
              </a:rPr>
              <a:t>）确定绘制</a:t>
            </a:r>
            <a:r>
              <a:rPr lang="en-US" altLang="zh-CN" sz="2400" dirty="0">
                <a:latin typeface="+mn-ea"/>
              </a:rPr>
              <a:t>XK714A</a:t>
            </a:r>
            <a:r>
              <a:rPr lang="zh-CN" altLang="en-US" sz="2400" dirty="0">
                <a:latin typeface="+mn-ea"/>
              </a:rPr>
              <a:t>强电回路、</a:t>
            </a:r>
            <a:r>
              <a:rPr lang="en-US" altLang="zh-CN" sz="2400" dirty="0">
                <a:latin typeface="+mn-ea"/>
              </a:rPr>
              <a:t> XK714A</a:t>
            </a:r>
            <a:r>
              <a:rPr lang="zh-CN" altLang="en-US" sz="2400" dirty="0">
                <a:latin typeface="+mn-ea"/>
              </a:rPr>
              <a:t>电源回路图、</a:t>
            </a:r>
            <a:r>
              <a:rPr lang="en-US" altLang="zh-CN" sz="2400" dirty="0">
                <a:latin typeface="+mn-ea"/>
              </a:rPr>
              <a:t> XK714A</a:t>
            </a:r>
            <a:r>
              <a:rPr lang="zh-CN" altLang="en-US" sz="2400" dirty="0">
                <a:latin typeface="+mn-ea"/>
              </a:rPr>
              <a:t>交流控制回路图、</a:t>
            </a:r>
            <a:r>
              <a:rPr lang="en-US" altLang="zh-CN" sz="2400" dirty="0">
                <a:latin typeface="+mn-ea"/>
              </a:rPr>
              <a:t>XK714A</a:t>
            </a:r>
            <a:r>
              <a:rPr lang="zh-CN" altLang="en-US" sz="2400" dirty="0">
                <a:latin typeface="+mn-ea"/>
              </a:rPr>
              <a:t>直流控制图的小组成员名单，每位小组成员绘制其中一个电路图。</a:t>
            </a:r>
          </a:p>
        </p:txBody>
      </p:sp>
    </p:spTree>
    <p:extLst>
      <p:ext uri="{BB962C8B-B14F-4D97-AF65-F5344CB8AC3E}">
        <p14:creationId xmlns:p14="http://schemas.microsoft.com/office/powerpoint/2010/main" val="30189678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a:extLst>
              <a:ext uri="{FF2B5EF4-FFF2-40B4-BE49-F238E27FC236}">
                <a16:creationId xmlns:a16="http://schemas.microsoft.com/office/drawing/2014/main" id="{EB3EF617-9244-4C4C-7C3C-E92D6E1AB52B}"/>
              </a:ext>
            </a:extLst>
          </p:cNvPr>
          <p:cNvSpPr txBox="1"/>
          <p:nvPr/>
        </p:nvSpPr>
        <p:spPr>
          <a:xfrm>
            <a:off x="916074" y="533805"/>
            <a:ext cx="10359851" cy="2554545"/>
          </a:xfrm>
          <a:prstGeom prst="rect">
            <a:avLst/>
          </a:prstGeom>
          <a:noFill/>
        </p:spPr>
        <p:txBody>
          <a:bodyPr wrap="square" rtlCol="0">
            <a:spAutoFit/>
          </a:bodyPr>
          <a:lstStyle/>
          <a:p>
            <a:pPr indent="576000" algn="just">
              <a:spcAft>
                <a:spcPts val="600"/>
              </a:spcAft>
            </a:pPr>
            <a:r>
              <a:rPr lang="zh-CN" altLang="en-US" sz="2800" b="1" dirty="0">
                <a:latin typeface="+mn-ea"/>
              </a:rPr>
              <a:t>（三）实施方案</a:t>
            </a:r>
            <a:endParaRPr lang="en-US" altLang="zh-CN" sz="2800" b="1" dirty="0">
              <a:latin typeface="+mn-ea"/>
            </a:endParaRPr>
          </a:p>
          <a:p>
            <a:pPr indent="576000" algn="just">
              <a:spcAft>
                <a:spcPts val="600"/>
              </a:spcAft>
            </a:pPr>
            <a:r>
              <a:rPr lang="en-US" altLang="zh-CN" sz="2600" b="1" dirty="0">
                <a:latin typeface="+mn-ea"/>
              </a:rPr>
              <a:t>1.</a:t>
            </a:r>
            <a:r>
              <a:rPr lang="zh-CN" altLang="en-US" sz="2600" b="1" dirty="0">
                <a:latin typeface="+mn-ea"/>
              </a:rPr>
              <a:t>知识链接</a:t>
            </a:r>
            <a:r>
              <a:rPr lang="en-US" altLang="zh-CN" sz="2600" b="1" dirty="0">
                <a:latin typeface="+mn-ea"/>
              </a:rPr>
              <a:t>/</a:t>
            </a:r>
            <a:r>
              <a:rPr lang="zh-CN" altLang="en-US" sz="2600" b="1" dirty="0">
                <a:latin typeface="+mn-ea"/>
              </a:rPr>
              <a:t>示范讲解</a:t>
            </a:r>
            <a:endParaRPr lang="en-US" altLang="zh-CN" sz="2600" b="1" dirty="0">
              <a:latin typeface="+mn-ea"/>
            </a:endParaRPr>
          </a:p>
          <a:p>
            <a:pPr indent="576000" algn="just"/>
            <a:r>
              <a:rPr lang="zh-CN" altLang="en-US" sz="2400" dirty="0">
                <a:latin typeface="+mn-ea"/>
              </a:rPr>
              <a:t>下面以</a:t>
            </a:r>
            <a:r>
              <a:rPr lang="en-US" altLang="zh-CN" sz="2400" dirty="0">
                <a:latin typeface="+mn-ea"/>
              </a:rPr>
              <a:t>XK714A</a:t>
            </a:r>
            <a:r>
              <a:rPr lang="zh-CN" altLang="en-US" sz="2400" dirty="0">
                <a:latin typeface="+mn-ea"/>
              </a:rPr>
              <a:t>数控床身铣床的电气控制电路为例进行讲解。</a:t>
            </a:r>
            <a:endParaRPr lang="en-US" altLang="zh-CN" sz="2400" dirty="0">
              <a:latin typeface="+mn-ea"/>
            </a:endParaRPr>
          </a:p>
          <a:p>
            <a:pPr indent="576000" algn="just"/>
            <a:r>
              <a:rPr lang="zh-CN" altLang="en-US" sz="2400" b="1" dirty="0">
                <a:latin typeface="+mn-ea"/>
              </a:rPr>
              <a:t>（</a:t>
            </a:r>
            <a:r>
              <a:rPr lang="en-US" altLang="zh-CN" sz="2400" b="1" dirty="0">
                <a:latin typeface="+mn-ea"/>
              </a:rPr>
              <a:t>1</a:t>
            </a:r>
            <a:r>
              <a:rPr lang="zh-CN" altLang="en-US" sz="2400" b="1" dirty="0">
                <a:latin typeface="+mn-ea"/>
              </a:rPr>
              <a:t>）主回路分析。</a:t>
            </a:r>
            <a:endParaRPr lang="en-US" altLang="zh-CN" sz="2400" b="1" dirty="0">
              <a:latin typeface="+mn-ea"/>
            </a:endParaRPr>
          </a:p>
          <a:p>
            <a:pPr indent="576000" algn="just"/>
            <a:r>
              <a:rPr lang="zh-CN" altLang="en-US" sz="2400" dirty="0">
                <a:latin typeface="+mn-ea"/>
              </a:rPr>
              <a:t>图</a:t>
            </a:r>
            <a:r>
              <a:rPr lang="en-US" altLang="zh-CN" sz="2400" dirty="0">
                <a:latin typeface="+mn-ea"/>
              </a:rPr>
              <a:t>6-9</a:t>
            </a:r>
            <a:r>
              <a:rPr lang="zh-CN" altLang="en-US" sz="2400" dirty="0">
                <a:latin typeface="+mn-ea"/>
              </a:rPr>
              <a:t>所示为</a:t>
            </a:r>
            <a:r>
              <a:rPr lang="en-US" altLang="zh-CN" sz="2400" dirty="0">
                <a:latin typeface="+mn-ea"/>
              </a:rPr>
              <a:t>380V</a:t>
            </a:r>
            <a:r>
              <a:rPr lang="zh-CN" altLang="en-US" sz="2400" dirty="0">
                <a:latin typeface="+mn-ea"/>
              </a:rPr>
              <a:t>强电回路，</a:t>
            </a:r>
            <a:endParaRPr lang="en-US" altLang="zh-CN" sz="2400" dirty="0">
              <a:latin typeface="+mn-ea"/>
            </a:endParaRPr>
          </a:p>
          <a:p>
            <a:pPr indent="576000" algn="just"/>
            <a:r>
              <a:rPr lang="zh-CN" altLang="en-US" sz="2400" dirty="0">
                <a:latin typeface="+mn-ea"/>
              </a:rPr>
              <a:t>图</a:t>
            </a:r>
            <a:r>
              <a:rPr lang="en-US" altLang="zh-CN" sz="2400" dirty="0">
                <a:latin typeface="+mn-ea"/>
              </a:rPr>
              <a:t>6-9</a:t>
            </a:r>
            <a:r>
              <a:rPr lang="zh-CN" altLang="en-US" sz="2400" dirty="0">
                <a:latin typeface="+mn-ea"/>
              </a:rPr>
              <a:t>中</a:t>
            </a:r>
            <a:r>
              <a:rPr lang="en-US" altLang="zh-CN" sz="2400" dirty="0">
                <a:latin typeface="+mn-ea"/>
              </a:rPr>
              <a:t>QF1</a:t>
            </a:r>
            <a:r>
              <a:rPr lang="zh-CN" altLang="en-US" sz="2400" dirty="0">
                <a:latin typeface="+mn-ea"/>
              </a:rPr>
              <a:t>为电源总开关。</a:t>
            </a:r>
            <a:endParaRPr lang="en-US" altLang="zh-CN" sz="2400" dirty="0">
              <a:latin typeface="+mn-ea"/>
            </a:endParaRPr>
          </a:p>
        </p:txBody>
      </p:sp>
      <p:pic>
        <p:nvPicPr>
          <p:cNvPr id="6" name="图片 5">
            <a:extLst>
              <a:ext uri="{FF2B5EF4-FFF2-40B4-BE49-F238E27FC236}">
                <a16:creationId xmlns:a16="http://schemas.microsoft.com/office/drawing/2014/main" id="{71D2C9FB-D73F-79E7-B88F-65288CF87E6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923825" y="2113232"/>
            <a:ext cx="4604559" cy="4428000"/>
          </a:xfrm>
          <a:prstGeom prst="rect">
            <a:avLst/>
          </a:prstGeom>
        </p:spPr>
      </p:pic>
    </p:spTree>
    <p:extLst>
      <p:ext uri="{BB962C8B-B14F-4D97-AF65-F5344CB8AC3E}">
        <p14:creationId xmlns:p14="http://schemas.microsoft.com/office/powerpoint/2010/main" val="331961551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CD183F65-E890-AD53-26FF-0CAD4C13EBDB}"/>
              </a:ext>
            </a:extLst>
          </p:cNvPr>
          <p:cNvSpPr txBox="1"/>
          <p:nvPr/>
        </p:nvSpPr>
        <p:spPr>
          <a:xfrm>
            <a:off x="840000" y="602901"/>
            <a:ext cx="10512000" cy="830997"/>
          </a:xfrm>
          <a:prstGeom prst="rect">
            <a:avLst/>
          </a:prstGeom>
          <a:noFill/>
        </p:spPr>
        <p:txBody>
          <a:bodyPr wrap="square" rtlCol="0">
            <a:spAutoFit/>
          </a:bodyPr>
          <a:lstStyle/>
          <a:p>
            <a:pPr indent="576000" algn="just"/>
            <a:r>
              <a:rPr lang="en-US" altLang="zh-CN" sz="2400" b="1" dirty="0">
                <a:latin typeface="+mn-ea"/>
              </a:rPr>
              <a:t>(</a:t>
            </a:r>
            <a:r>
              <a:rPr lang="zh-CN" altLang="en-US" sz="2400" b="1" dirty="0">
                <a:latin typeface="+mn-ea"/>
              </a:rPr>
              <a:t>２</a:t>
            </a:r>
            <a:r>
              <a:rPr lang="en-US" altLang="zh-CN" sz="2400" b="1" dirty="0">
                <a:latin typeface="+mn-ea"/>
              </a:rPr>
              <a:t>) </a:t>
            </a:r>
            <a:r>
              <a:rPr lang="zh-CN" altLang="en-US" sz="2400" b="1" dirty="0">
                <a:latin typeface="+mn-ea"/>
              </a:rPr>
              <a:t>电源电路分析。</a:t>
            </a:r>
            <a:endParaRPr lang="en-US" altLang="zh-CN" sz="2400" b="1" dirty="0">
              <a:latin typeface="+mn-ea"/>
            </a:endParaRPr>
          </a:p>
          <a:p>
            <a:pPr indent="576000" algn="just"/>
            <a:r>
              <a:rPr lang="zh-CN" altLang="en-US" sz="2400" dirty="0">
                <a:latin typeface="+mn-ea"/>
              </a:rPr>
              <a:t>图</a:t>
            </a:r>
            <a:r>
              <a:rPr lang="en-US" altLang="zh-CN" sz="2400" dirty="0">
                <a:latin typeface="+mn-ea"/>
              </a:rPr>
              <a:t>6-10</a:t>
            </a:r>
            <a:r>
              <a:rPr lang="zh-CN" altLang="en-US" sz="2400" dirty="0">
                <a:latin typeface="+mn-ea"/>
              </a:rPr>
              <a:t>所示为电源回路。</a:t>
            </a:r>
          </a:p>
        </p:txBody>
      </p:sp>
      <p:pic>
        <p:nvPicPr>
          <p:cNvPr id="5" name="图片 4">
            <a:extLst>
              <a:ext uri="{FF2B5EF4-FFF2-40B4-BE49-F238E27FC236}">
                <a16:creationId xmlns:a16="http://schemas.microsoft.com/office/drawing/2014/main" id="{0ED5A413-2BFC-399A-0B65-DEAC9829357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26499" y="1863099"/>
            <a:ext cx="5993250" cy="4392000"/>
          </a:xfrm>
          <a:prstGeom prst="rect">
            <a:avLst/>
          </a:prstGeom>
        </p:spPr>
      </p:pic>
    </p:spTree>
    <p:extLst>
      <p:ext uri="{BB962C8B-B14F-4D97-AF65-F5344CB8AC3E}">
        <p14:creationId xmlns:p14="http://schemas.microsoft.com/office/powerpoint/2010/main" val="195740671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4BA4B550-91B1-0DF0-C82D-7F4FF07656BE}"/>
              </a:ext>
            </a:extLst>
          </p:cNvPr>
          <p:cNvSpPr txBox="1"/>
          <p:nvPr/>
        </p:nvSpPr>
        <p:spPr>
          <a:xfrm>
            <a:off x="840000" y="582804"/>
            <a:ext cx="10512000" cy="1200329"/>
          </a:xfrm>
          <a:prstGeom prst="rect">
            <a:avLst/>
          </a:prstGeom>
          <a:noFill/>
        </p:spPr>
        <p:txBody>
          <a:bodyPr wrap="square" rtlCol="0">
            <a:spAutoFit/>
          </a:bodyPr>
          <a:lstStyle/>
          <a:p>
            <a:pPr indent="576000" algn="just"/>
            <a:r>
              <a:rPr lang="en-US" altLang="zh-CN" sz="2400" b="1" dirty="0">
                <a:latin typeface="+mn-ea"/>
              </a:rPr>
              <a:t>(</a:t>
            </a:r>
            <a:r>
              <a:rPr lang="zh-CN" altLang="en-US" sz="2400" b="1" dirty="0">
                <a:latin typeface="+mn-ea"/>
              </a:rPr>
              <a:t>３</a:t>
            </a:r>
            <a:r>
              <a:rPr lang="en-US" altLang="zh-CN" sz="2400" b="1" dirty="0">
                <a:latin typeface="+mn-ea"/>
              </a:rPr>
              <a:t>) </a:t>
            </a:r>
            <a:r>
              <a:rPr lang="zh-CN" altLang="en-US" sz="2400" b="1" dirty="0">
                <a:latin typeface="+mn-ea"/>
              </a:rPr>
              <a:t>控制电路分析。</a:t>
            </a:r>
            <a:endParaRPr lang="en-US" altLang="zh-CN" sz="2400" b="1" dirty="0">
              <a:latin typeface="+mn-ea"/>
            </a:endParaRPr>
          </a:p>
          <a:p>
            <a:pPr indent="576000" algn="just"/>
            <a:r>
              <a:rPr lang="zh-CN" altLang="en-US" sz="2400" dirty="0">
                <a:latin typeface="+mn-ea"/>
              </a:rPr>
              <a:t>图</a:t>
            </a:r>
            <a:r>
              <a:rPr lang="en-US" altLang="zh-CN" sz="2400" dirty="0">
                <a:latin typeface="+mn-ea"/>
              </a:rPr>
              <a:t>6-11</a:t>
            </a:r>
            <a:r>
              <a:rPr lang="zh-CN" altLang="en-US" sz="2400" dirty="0">
                <a:latin typeface="+mn-ea"/>
              </a:rPr>
              <a:t>和图</a:t>
            </a:r>
            <a:r>
              <a:rPr lang="en-US" altLang="zh-CN" sz="2400" dirty="0">
                <a:latin typeface="+mn-ea"/>
              </a:rPr>
              <a:t>6-12</a:t>
            </a:r>
            <a:r>
              <a:rPr lang="zh-CN" altLang="en-US" sz="2400" dirty="0">
                <a:latin typeface="+mn-ea"/>
              </a:rPr>
              <a:t>所示分别为交流控制回路图和直流控制回路图。</a:t>
            </a:r>
          </a:p>
        </p:txBody>
      </p:sp>
      <p:pic>
        <p:nvPicPr>
          <p:cNvPr id="5" name="图片 4">
            <a:extLst>
              <a:ext uri="{FF2B5EF4-FFF2-40B4-BE49-F238E27FC236}">
                <a16:creationId xmlns:a16="http://schemas.microsoft.com/office/drawing/2014/main" id="{691BCDDB-1E85-022C-7902-6555EB8132F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41927" y="1942715"/>
            <a:ext cx="4145453" cy="3600000"/>
          </a:xfrm>
          <a:prstGeom prst="rect">
            <a:avLst/>
          </a:prstGeom>
        </p:spPr>
      </p:pic>
      <p:pic>
        <p:nvPicPr>
          <p:cNvPr id="7" name="图片 6">
            <a:extLst>
              <a:ext uri="{FF2B5EF4-FFF2-40B4-BE49-F238E27FC236}">
                <a16:creationId xmlns:a16="http://schemas.microsoft.com/office/drawing/2014/main" id="{1C5CD6BF-848F-2D88-C158-CE16D978392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97450" y="1942715"/>
            <a:ext cx="5466056" cy="3600000"/>
          </a:xfrm>
          <a:prstGeom prst="rect">
            <a:avLst/>
          </a:prstGeom>
        </p:spPr>
      </p:pic>
    </p:spTree>
    <p:extLst>
      <p:ext uri="{BB962C8B-B14F-4D97-AF65-F5344CB8AC3E}">
        <p14:creationId xmlns:p14="http://schemas.microsoft.com/office/powerpoint/2010/main" val="343848219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B24C387-C576-5C24-036C-9BB881E57F93}"/>
            </a:ext>
          </a:extLst>
        </p:cNvPr>
        <p:cNvGrpSpPr/>
        <p:nvPr/>
      </p:nvGrpSpPr>
      <p:grpSpPr>
        <a:xfrm>
          <a:off x="0" y="0"/>
          <a:ext cx="0" cy="0"/>
          <a:chOff x="0" y="0"/>
          <a:chExt cx="0" cy="0"/>
        </a:xfrm>
      </p:grpSpPr>
      <p:sp>
        <p:nvSpPr>
          <p:cNvPr id="3" name="文本框 2">
            <a:extLst>
              <a:ext uri="{FF2B5EF4-FFF2-40B4-BE49-F238E27FC236}">
                <a16:creationId xmlns:a16="http://schemas.microsoft.com/office/drawing/2014/main" id="{EA91A44A-2873-2432-860D-0E15C6CAA026}"/>
              </a:ext>
            </a:extLst>
          </p:cNvPr>
          <p:cNvSpPr txBox="1"/>
          <p:nvPr/>
        </p:nvSpPr>
        <p:spPr>
          <a:xfrm>
            <a:off x="730180" y="633046"/>
            <a:ext cx="10731640" cy="1308050"/>
          </a:xfrm>
          <a:prstGeom prst="rect">
            <a:avLst/>
          </a:prstGeom>
          <a:noFill/>
        </p:spPr>
        <p:txBody>
          <a:bodyPr wrap="square" rtlCol="0">
            <a:spAutoFit/>
          </a:bodyPr>
          <a:lstStyle/>
          <a:p>
            <a:pPr indent="576000" algn="just">
              <a:spcAft>
                <a:spcPts val="600"/>
              </a:spcAft>
            </a:pPr>
            <a:r>
              <a:rPr lang="en-US" altLang="zh-CN" sz="2600" b="1" dirty="0">
                <a:latin typeface="+mn-ea"/>
              </a:rPr>
              <a:t>2.</a:t>
            </a:r>
            <a:r>
              <a:rPr lang="zh-CN" altLang="en-US" sz="2600" b="1" dirty="0">
                <a:latin typeface="+mn-ea"/>
              </a:rPr>
              <a:t>分析报告</a:t>
            </a:r>
            <a:endParaRPr lang="en-US" altLang="zh-CN" sz="2600" b="1" dirty="0">
              <a:latin typeface="+mn-ea"/>
            </a:endParaRPr>
          </a:p>
          <a:p>
            <a:pPr indent="576000" algn="just"/>
            <a:r>
              <a:rPr lang="zh-CN" altLang="en-US" sz="2400" dirty="0">
                <a:latin typeface="+mn-ea"/>
              </a:rPr>
              <a:t>学生结合小组讨论和教师讲解内容，完成</a:t>
            </a:r>
            <a:r>
              <a:rPr lang="en-US" altLang="zh-CN" sz="2400" dirty="0">
                <a:latin typeface="+mn-ea"/>
              </a:rPr>
              <a:t>XK714A</a:t>
            </a:r>
            <a:r>
              <a:rPr lang="zh-CN" altLang="en-US" sz="2400" dirty="0">
                <a:latin typeface="+mn-ea"/>
              </a:rPr>
              <a:t>数控床身铣床电气控制电路分析报告并填写表</a:t>
            </a:r>
            <a:r>
              <a:rPr lang="en-US" altLang="zh-CN" sz="2400" dirty="0">
                <a:latin typeface="+mn-ea"/>
              </a:rPr>
              <a:t>6-9</a:t>
            </a:r>
            <a:r>
              <a:rPr lang="zh-CN" altLang="en-US" sz="2400" dirty="0">
                <a:latin typeface="+mn-ea"/>
              </a:rPr>
              <a:t>、表</a:t>
            </a:r>
            <a:r>
              <a:rPr lang="en-US" altLang="zh-CN" sz="2400" dirty="0">
                <a:latin typeface="+mn-ea"/>
              </a:rPr>
              <a:t>6-10</a:t>
            </a:r>
            <a:r>
              <a:rPr lang="zh-CN" altLang="en-US" sz="2400" dirty="0">
                <a:latin typeface="+mn-ea"/>
              </a:rPr>
              <a:t>、表</a:t>
            </a:r>
            <a:r>
              <a:rPr lang="en-US" altLang="zh-CN" sz="2400" dirty="0">
                <a:latin typeface="+mn-ea"/>
              </a:rPr>
              <a:t>6-11</a:t>
            </a:r>
            <a:r>
              <a:rPr lang="zh-CN" altLang="en-US" sz="2400" dirty="0">
                <a:latin typeface="+mn-ea"/>
              </a:rPr>
              <a:t>。</a:t>
            </a:r>
          </a:p>
        </p:txBody>
      </p:sp>
      <p:sp>
        <p:nvSpPr>
          <p:cNvPr id="10" name="文本框 9">
            <a:extLst>
              <a:ext uri="{FF2B5EF4-FFF2-40B4-BE49-F238E27FC236}">
                <a16:creationId xmlns:a16="http://schemas.microsoft.com/office/drawing/2014/main" id="{F64BAE89-1904-3338-C089-E6073A1BA77F}"/>
              </a:ext>
            </a:extLst>
          </p:cNvPr>
          <p:cNvSpPr txBox="1"/>
          <p:nvPr/>
        </p:nvSpPr>
        <p:spPr>
          <a:xfrm>
            <a:off x="854716" y="5028765"/>
            <a:ext cx="10512000" cy="1308050"/>
          </a:xfrm>
          <a:prstGeom prst="rect">
            <a:avLst/>
          </a:prstGeom>
          <a:noFill/>
        </p:spPr>
        <p:txBody>
          <a:bodyPr wrap="square" rtlCol="0">
            <a:spAutoFit/>
          </a:bodyPr>
          <a:lstStyle/>
          <a:p>
            <a:pPr indent="576000" algn="just">
              <a:spcAft>
                <a:spcPts val="600"/>
              </a:spcAft>
            </a:pPr>
            <a:r>
              <a:rPr lang="en-US" altLang="zh-CN" sz="2600" b="1" dirty="0">
                <a:latin typeface="+mn-ea"/>
              </a:rPr>
              <a:t>3.</a:t>
            </a:r>
            <a:r>
              <a:rPr lang="zh-CN" altLang="en-US" sz="2600" b="1" dirty="0">
                <a:latin typeface="+mn-ea"/>
              </a:rPr>
              <a:t>绘制电路图</a:t>
            </a:r>
            <a:endParaRPr lang="en-US" altLang="zh-CN" sz="2600" b="1" dirty="0">
              <a:latin typeface="+mn-ea"/>
            </a:endParaRPr>
          </a:p>
          <a:p>
            <a:pPr indent="576000" algn="just"/>
            <a:r>
              <a:rPr lang="zh-CN" altLang="en-US" sz="2400" dirty="0">
                <a:latin typeface="+mn-ea"/>
              </a:rPr>
              <a:t>在理解</a:t>
            </a:r>
            <a:r>
              <a:rPr lang="en-US" altLang="zh-CN" sz="2400" dirty="0">
                <a:latin typeface="+mn-ea"/>
              </a:rPr>
              <a:t>XK714A</a:t>
            </a:r>
            <a:r>
              <a:rPr lang="zh-CN" altLang="en-US" sz="2400" dirty="0">
                <a:latin typeface="+mn-ea"/>
              </a:rPr>
              <a:t>数控床身铣床电路原理的基础上，使用</a:t>
            </a:r>
            <a:r>
              <a:rPr lang="en-US" altLang="zh-CN" sz="2400" dirty="0">
                <a:latin typeface="+mn-ea"/>
              </a:rPr>
              <a:t>CAXA</a:t>
            </a:r>
            <a:r>
              <a:rPr lang="zh-CN" altLang="en-US" sz="2400" dirty="0">
                <a:latin typeface="+mn-ea"/>
              </a:rPr>
              <a:t>二维</a:t>
            </a:r>
            <a:r>
              <a:rPr lang="en-US" altLang="zh-CN" sz="2400" dirty="0">
                <a:latin typeface="+mn-ea"/>
              </a:rPr>
              <a:t>CAD</a:t>
            </a:r>
            <a:r>
              <a:rPr lang="zh-CN" altLang="en-US" sz="2400" dirty="0">
                <a:latin typeface="+mn-ea"/>
              </a:rPr>
              <a:t>软件，绘制</a:t>
            </a:r>
            <a:r>
              <a:rPr lang="en-US" altLang="zh-CN" sz="2400" dirty="0">
                <a:latin typeface="+mn-ea"/>
              </a:rPr>
              <a:t>XK71A</a:t>
            </a:r>
            <a:r>
              <a:rPr lang="zh-CN" altLang="en-US" sz="2400" dirty="0">
                <a:latin typeface="+mn-ea"/>
              </a:rPr>
              <a:t>数控床身铣床控制电路图。</a:t>
            </a:r>
          </a:p>
        </p:txBody>
      </p:sp>
      <p:pic>
        <p:nvPicPr>
          <p:cNvPr id="4" name="图片 3">
            <a:extLst>
              <a:ext uri="{FF2B5EF4-FFF2-40B4-BE49-F238E27FC236}">
                <a16:creationId xmlns:a16="http://schemas.microsoft.com/office/drawing/2014/main" id="{0786AF26-AF0A-E6BA-D203-3BA73FB84CB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73610" y="1996881"/>
            <a:ext cx="4046895" cy="1470456"/>
          </a:xfrm>
          <a:prstGeom prst="rect">
            <a:avLst/>
          </a:prstGeom>
        </p:spPr>
      </p:pic>
      <p:pic>
        <p:nvPicPr>
          <p:cNvPr id="8" name="图片 7">
            <a:extLst>
              <a:ext uri="{FF2B5EF4-FFF2-40B4-BE49-F238E27FC236}">
                <a16:creationId xmlns:a16="http://schemas.microsoft.com/office/drawing/2014/main" id="{9FA5A263-DA30-CE9F-FCE2-769FE9B5DC8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48199" y="1823627"/>
            <a:ext cx="4930567" cy="3322608"/>
          </a:xfrm>
          <a:prstGeom prst="rect">
            <a:avLst/>
          </a:prstGeom>
        </p:spPr>
      </p:pic>
      <p:pic>
        <p:nvPicPr>
          <p:cNvPr id="12" name="图片 11">
            <a:extLst>
              <a:ext uri="{FF2B5EF4-FFF2-40B4-BE49-F238E27FC236}">
                <a16:creationId xmlns:a16="http://schemas.microsoft.com/office/drawing/2014/main" id="{E960B4C3-5CA9-48B3-7B7A-76586310979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673609" y="3523122"/>
            <a:ext cx="4046896" cy="1505643"/>
          </a:xfrm>
          <a:prstGeom prst="rect">
            <a:avLst/>
          </a:prstGeom>
        </p:spPr>
      </p:pic>
    </p:spTree>
    <p:extLst>
      <p:ext uri="{BB962C8B-B14F-4D97-AF65-F5344CB8AC3E}">
        <p14:creationId xmlns:p14="http://schemas.microsoft.com/office/powerpoint/2010/main" val="39039256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500"/>
                                        <p:tgtEl>
                                          <p:spTgt spid="4"/>
                                        </p:tgtEl>
                                      </p:cBhvr>
                                    </p:animEffect>
                                  </p:childTnLst>
                                </p:cTn>
                              </p:par>
                              <p:par>
                                <p:cTn id="14" presetID="10" presetClass="entr" presetSubtype="0" fill="hold" nodeType="withEffect">
                                  <p:stCondLst>
                                    <p:cond delay="0"/>
                                  </p:stCondLst>
                                  <p:childTnLst>
                                    <p:set>
                                      <p:cBhvr>
                                        <p:cTn id="15" dur="1" fill="hold">
                                          <p:stCondLst>
                                            <p:cond delay="0"/>
                                          </p:stCondLst>
                                        </p:cTn>
                                        <p:tgtEl>
                                          <p:spTgt spid="12"/>
                                        </p:tgtEl>
                                        <p:attrNameLst>
                                          <p:attrName>style.visibility</p:attrName>
                                        </p:attrNameLst>
                                      </p:cBhvr>
                                      <p:to>
                                        <p:strVal val="visible"/>
                                      </p:to>
                                    </p:set>
                                    <p:animEffect transition="in" filter="fade">
                                      <p:cBhvr>
                                        <p:cTn id="16" dur="500"/>
                                        <p:tgtEl>
                                          <p:spTgt spid="12"/>
                                        </p:tgtEl>
                                      </p:cBhvr>
                                    </p:animEffect>
                                  </p:childTnLst>
                                </p:cTn>
                              </p:par>
                              <p:par>
                                <p:cTn id="17" presetID="10" presetClass="entr" presetSubtype="0" fill="hold" nodeType="with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500"/>
                                        <p:tgtEl>
                                          <p:spTgt spid="8"/>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nodeType="clickEffect">
                                  <p:stCondLst>
                                    <p:cond delay="0"/>
                                  </p:stCondLst>
                                  <p:childTnLst>
                                    <p:set>
                                      <p:cBhvr>
                                        <p:cTn id="23" dur="1" fill="hold">
                                          <p:stCondLst>
                                            <p:cond delay="0"/>
                                          </p:stCondLst>
                                        </p:cTn>
                                        <p:tgtEl>
                                          <p:spTgt spid="10">
                                            <p:txEl>
                                              <p:pRg st="0" end="0"/>
                                            </p:txEl>
                                          </p:spTgt>
                                        </p:tgtEl>
                                        <p:attrNameLst>
                                          <p:attrName>style.visibility</p:attrName>
                                        </p:attrNameLst>
                                      </p:cBhvr>
                                      <p:to>
                                        <p:strVal val="visible"/>
                                      </p:to>
                                    </p:set>
                                    <p:animEffect transition="in" filter="fade">
                                      <p:cBhvr>
                                        <p:cTn id="24" dur="500"/>
                                        <p:tgtEl>
                                          <p:spTgt spid="10">
                                            <p:txEl>
                                              <p:pRg st="0" end="0"/>
                                            </p:txEl>
                                          </p:spTgt>
                                        </p:tgtEl>
                                      </p:cBhvr>
                                    </p:animEffect>
                                  </p:childTnLst>
                                </p:cTn>
                              </p:par>
                              <p:par>
                                <p:cTn id="25" presetID="10" presetClass="entr" presetSubtype="0" fill="hold" nodeType="withEffect">
                                  <p:stCondLst>
                                    <p:cond delay="0"/>
                                  </p:stCondLst>
                                  <p:childTnLst>
                                    <p:set>
                                      <p:cBhvr>
                                        <p:cTn id="26" dur="1" fill="hold">
                                          <p:stCondLst>
                                            <p:cond delay="0"/>
                                          </p:stCondLst>
                                        </p:cTn>
                                        <p:tgtEl>
                                          <p:spTgt spid="10">
                                            <p:txEl>
                                              <p:pRg st="1" end="1"/>
                                            </p:txEl>
                                          </p:spTgt>
                                        </p:tgtEl>
                                        <p:attrNameLst>
                                          <p:attrName>style.visibility</p:attrName>
                                        </p:attrNameLst>
                                      </p:cBhvr>
                                      <p:to>
                                        <p:strVal val="visible"/>
                                      </p:to>
                                    </p:set>
                                    <p:animEffect transition="in" filter="fade">
                                      <p:cBhvr>
                                        <p:cTn id="27" dur="500"/>
                                        <p:tgtEl>
                                          <p:spTgt spid="10">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DDBAC69-30A6-C1D3-FF55-ACCFAB33F661}"/>
            </a:ext>
          </a:extLst>
        </p:cNvPr>
        <p:cNvGrpSpPr/>
        <p:nvPr/>
      </p:nvGrpSpPr>
      <p:grpSpPr>
        <a:xfrm>
          <a:off x="0" y="0"/>
          <a:ext cx="0" cy="0"/>
          <a:chOff x="0" y="0"/>
          <a:chExt cx="0" cy="0"/>
        </a:xfrm>
      </p:grpSpPr>
      <p:grpSp>
        <p:nvGrpSpPr>
          <p:cNvPr id="17" name="组合 16">
            <a:extLst>
              <a:ext uri="{FF2B5EF4-FFF2-40B4-BE49-F238E27FC236}">
                <a16:creationId xmlns:a16="http://schemas.microsoft.com/office/drawing/2014/main" id="{F63A25FC-95F6-DF5F-88B8-48E8DFEB7E84}"/>
              </a:ext>
            </a:extLst>
          </p:cNvPr>
          <p:cNvGrpSpPr/>
          <p:nvPr userDrawn="1">
            <p:custDataLst>
              <p:tags r:id="rId2"/>
            </p:custDataLst>
          </p:nvPr>
        </p:nvGrpSpPr>
        <p:grpSpPr>
          <a:xfrm>
            <a:off x="11598910" y="6433185"/>
            <a:ext cx="450850" cy="149860"/>
            <a:chOff x="0" y="3623101"/>
            <a:chExt cx="1405715" cy="468548"/>
          </a:xfrm>
        </p:grpSpPr>
        <p:sp>
          <p:nvSpPr>
            <p:cNvPr id="19" name="菱形 18">
              <a:extLst>
                <a:ext uri="{FF2B5EF4-FFF2-40B4-BE49-F238E27FC236}">
                  <a16:creationId xmlns:a16="http://schemas.microsoft.com/office/drawing/2014/main" id="{929553A4-D9EC-6F06-C55F-21D32B5FD2C2}"/>
                </a:ext>
              </a:extLst>
            </p:cNvPr>
            <p:cNvSpPr/>
            <p:nvPr userDrawn="1">
              <p:custDataLst>
                <p:tags r:id="rId6"/>
              </p:custDataLst>
            </p:nvPr>
          </p:nvSpPr>
          <p:spPr>
            <a:xfrm>
              <a:off x="0" y="3633950"/>
              <a:ext cx="457699" cy="457699"/>
            </a:xfrm>
            <a:prstGeom prst="diamond">
              <a:avLst/>
            </a:prstGeom>
            <a:noFill/>
            <a:ln w="2540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20" name="菱形 19">
              <a:extLst>
                <a:ext uri="{FF2B5EF4-FFF2-40B4-BE49-F238E27FC236}">
                  <a16:creationId xmlns:a16="http://schemas.microsoft.com/office/drawing/2014/main" id="{EEC80129-55E7-C7E3-B714-F85EEDFFF953}"/>
                </a:ext>
              </a:extLst>
            </p:cNvPr>
            <p:cNvSpPr/>
            <p:nvPr userDrawn="1">
              <p:custDataLst>
                <p:tags r:id="rId7"/>
              </p:custDataLst>
            </p:nvPr>
          </p:nvSpPr>
          <p:spPr>
            <a:xfrm>
              <a:off x="474008" y="3623101"/>
              <a:ext cx="457699" cy="457699"/>
            </a:xfrm>
            <a:prstGeom prst="diamond">
              <a:avLst/>
            </a:prstGeom>
            <a:noFill/>
            <a:ln w="2540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21" name="菱形 20">
              <a:extLst>
                <a:ext uri="{FF2B5EF4-FFF2-40B4-BE49-F238E27FC236}">
                  <a16:creationId xmlns:a16="http://schemas.microsoft.com/office/drawing/2014/main" id="{2C47A20E-D77C-E740-8A46-3B086D272BAE}"/>
                </a:ext>
              </a:extLst>
            </p:cNvPr>
            <p:cNvSpPr/>
            <p:nvPr userDrawn="1">
              <p:custDataLst>
                <p:tags r:id="rId8"/>
              </p:custDataLst>
            </p:nvPr>
          </p:nvSpPr>
          <p:spPr>
            <a:xfrm>
              <a:off x="948016" y="3623101"/>
              <a:ext cx="457699" cy="457699"/>
            </a:xfrm>
            <a:prstGeom prst="diamond">
              <a:avLst/>
            </a:prstGeom>
            <a:noFill/>
            <a:ln w="2540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grpSp>
      <p:sp>
        <p:nvSpPr>
          <p:cNvPr id="16" name="五边形 4">
            <a:extLst>
              <a:ext uri="{FF2B5EF4-FFF2-40B4-BE49-F238E27FC236}">
                <a16:creationId xmlns:a16="http://schemas.microsoft.com/office/drawing/2014/main" id="{0022D2F1-CD1F-2245-2EC6-88B6A38266B1}"/>
              </a:ext>
            </a:extLst>
          </p:cNvPr>
          <p:cNvSpPr/>
          <p:nvPr userDrawn="1">
            <p:custDataLst>
              <p:tags r:id="rId3"/>
            </p:custDataLst>
          </p:nvPr>
        </p:nvSpPr>
        <p:spPr>
          <a:xfrm rot="5400000">
            <a:off x="346710" y="-80010"/>
            <a:ext cx="438150" cy="543560"/>
          </a:xfrm>
          <a:prstGeom prst="homePlate">
            <a:avLst>
              <a:gd name="adj" fmla="val 35759"/>
            </a:avLst>
          </a:prstGeom>
          <a:solidFill>
            <a:schemeClr val="accent1"/>
          </a:solidFill>
          <a:ln>
            <a:noFill/>
          </a:ln>
          <a:effectLst>
            <a:outerShdw blurRad="63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lt1"/>
              </a:solidFill>
              <a:latin typeface="微软雅黑" panose="020B0503020204020204" charset="-122"/>
              <a:ea typeface="微软雅黑" panose="020B0503020204020204" charset="-122"/>
            </a:endParaRPr>
          </a:p>
        </p:txBody>
      </p:sp>
      <p:sp>
        <p:nvSpPr>
          <p:cNvPr id="3" name="内容占位符 2">
            <a:extLst>
              <a:ext uri="{FF2B5EF4-FFF2-40B4-BE49-F238E27FC236}">
                <a16:creationId xmlns:a16="http://schemas.microsoft.com/office/drawing/2014/main" id="{9B20DBB2-99E7-84F1-9587-81E15DD531CE}"/>
              </a:ext>
            </a:extLst>
          </p:cNvPr>
          <p:cNvSpPr>
            <a:spLocks noGrp="1"/>
          </p:cNvSpPr>
          <p:nvPr>
            <p:custDataLst>
              <p:tags r:id="rId4"/>
            </p:custDataLst>
          </p:nvPr>
        </p:nvSpPr>
        <p:spPr>
          <a:xfrm>
            <a:off x="568960" y="410843"/>
            <a:ext cx="5527040" cy="537700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00000"/>
              </a:lnSpc>
              <a:spcBef>
                <a:spcPts val="600"/>
              </a:spcBef>
              <a:spcAft>
                <a:spcPts val="600"/>
              </a:spcAft>
            </a:pPr>
            <a:r>
              <a:rPr lang="zh-CN" altLang="en-US" sz="3200" b="1" dirty="0">
                <a:solidFill>
                  <a:schemeClr val="dk1"/>
                </a:solidFill>
                <a:latin typeface="微软雅黑" panose="020B0503020204020204" charset="-122"/>
                <a:ea typeface="微软雅黑" panose="020B0503020204020204" charset="-122"/>
                <a:cs typeface="微软雅黑" panose="020B0503020204020204" charset="-122"/>
              </a:rPr>
              <a:t>检查评估</a:t>
            </a:r>
            <a:endParaRPr lang="en-US" altLang="zh-CN" sz="3200" b="1" dirty="0">
              <a:solidFill>
                <a:schemeClr val="dk1"/>
              </a:solidFill>
              <a:latin typeface="微软雅黑" panose="020B0503020204020204" charset="-122"/>
              <a:ea typeface="微软雅黑" panose="020B0503020204020204" charset="-122"/>
              <a:cs typeface="微软雅黑" panose="020B0503020204020204" charset="-122"/>
            </a:endParaRPr>
          </a:p>
          <a:p>
            <a:pPr marL="0" indent="576000" algn="just">
              <a:lnSpc>
                <a:spcPct val="100000"/>
              </a:lnSpc>
              <a:spcBef>
                <a:spcPts val="0"/>
              </a:spcBef>
              <a:spcAft>
                <a:spcPts val="600"/>
              </a:spcAft>
              <a:buNone/>
            </a:pPr>
            <a:r>
              <a:rPr lang="en-US" altLang="zh-CN" b="1" dirty="0">
                <a:solidFill>
                  <a:schemeClr val="dk1"/>
                </a:solidFill>
                <a:latin typeface="+mn-ea"/>
                <a:cs typeface="微软雅黑" panose="020B0503020204020204" charset="-122"/>
              </a:rPr>
              <a:t>1.</a:t>
            </a:r>
            <a:r>
              <a:rPr lang="zh-CN" altLang="en-US" b="1" dirty="0">
                <a:solidFill>
                  <a:schemeClr val="dk1"/>
                </a:solidFill>
                <a:latin typeface="+mn-ea"/>
                <a:cs typeface="微软雅黑" panose="020B0503020204020204" charset="-122"/>
              </a:rPr>
              <a:t>成果展示</a:t>
            </a:r>
            <a:endParaRPr lang="en-US" altLang="zh-CN" b="1" dirty="0">
              <a:solidFill>
                <a:schemeClr val="dk1"/>
              </a:solidFill>
              <a:latin typeface="+mn-ea"/>
              <a:cs typeface="微软雅黑" panose="020B0503020204020204" charset="-122"/>
            </a:endParaRPr>
          </a:p>
          <a:p>
            <a:pPr marL="0" indent="576000" algn="just">
              <a:lnSpc>
                <a:spcPct val="100000"/>
              </a:lnSpc>
              <a:spcBef>
                <a:spcPts val="0"/>
              </a:spcBef>
              <a:buNone/>
            </a:pPr>
            <a:r>
              <a:rPr lang="zh-CN" altLang="en-US" sz="2400" dirty="0">
                <a:latin typeface="+mn-ea"/>
              </a:rPr>
              <a:t>学生展示电路分析报告和绘制完成的数控铣床控制电路图，教师根据每组学生的掌握程度和出现的问题进行点评。</a:t>
            </a:r>
            <a:endParaRPr lang="en-US" altLang="zh-CN" sz="2400" dirty="0">
              <a:latin typeface="+mn-ea"/>
            </a:endParaRPr>
          </a:p>
          <a:p>
            <a:pPr marL="0" indent="576000" algn="just">
              <a:lnSpc>
                <a:spcPct val="100000"/>
              </a:lnSpc>
              <a:spcBef>
                <a:spcPts val="0"/>
              </a:spcBef>
              <a:spcAft>
                <a:spcPts val="600"/>
              </a:spcAft>
              <a:buNone/>
            </a:pPr>
            <a:r>
              <a:rPr lang="en-US" altLang="zh-CN" b="1" dirty="0">
                <a:solidFill>
                  <a:schemeClr val="dk1"/>
                </a:solidFill>
                <a:latin typeface="+mn-ea"/>
                <a:cs typeface="微软雅黑" panose="020B0503020204020204" charset="-122"/>
              </a:rPr>
              <a:t>2.</a:t>
            </a:r>
            <a:r>
              <a:rPr lang="zh-CN" altLang="en-US" b="1" dirty="0">
                <a:solidFill>
                  <a:schemeClr val="dk1"/>
                </a:solidFill>
                <a:latin typeface="+mn-ea"/>
                <a:cs typeface="微软雅黑" panose="020B0503020204020204" charset="-122"/>
              </a:rPr>
              <a:t>过程评价</a:t>
            </a:r>
            <a:endParaRPr lang="en-US" altLang="zh-CN" b="1" dirty="0">
              <a:solidFill>
                <a:schemeClr val="dk1"/>
              </a:solidFill>
              <a:latin typeface="+mn-ea"/>
              <a:cs typeface="微软雅黑" panose="020B0503020204020204" charset="-122"/>
            </a:endParaRPr>
          </a:p>
          <a:p>
            <a:pPr marL="0" indent="576000" algn="just">
              <a:lnSpc>
                <a:spcPct val="100000"/>
              </a:lnSpc>
              <a:spcBef>
                <a:spcPts val="0"/>
              </a:spcBef>
              <a:buNone/>
            </a:pPr>
            <a:r>
              <a:rPr lang="zh-CN" altLang="en-US" sz="2400" dirty="0">
                <a:latin typeface="+mn-ea"/>
              </a:rPr>
              <a:t>根据学生在完成项目过程中的情况，对学生的学习态度、准备工作、项目方案、沟通协调、项目进度、项目报告等进行全面的点评并填写表</a:t>
            </a:r>
            <a:r>
              <a:rPr lang="en-US" altLang="zh-CN" sz="2400" dirty="0">
                <a:latin typeface="+mn-ea"/>
              </a:rPr>
              <a:t>6-12</a:t>
            </a:r>
            <a:r>
              <a:rPr lang="zh-CN" altLang="en-US" sz="2400" dirty="0">
                <a:latin typeface="+mn-ea"/>
              </a:rPr>
              <a:t>。</a:t>
            </a:r>
            <a:endParaRPr lang="en-US" altLang="zh-CN" sz="2400" dirty="0">
              <a:solidFill>
                <a:schemeClr val="dk1"/>
              </a:solidFill>
              <a:latin typeface="+mn-ea"/>
              <a:cs typeface="微软雅黑" panose="020B0503020204020204" charset="-122"/>
            </a:endParaRPr>
          </a:p>
        </p:txBody>
      </p:sp>
      <p:sp>
        <p:nvSpPr>
          <p:cNvPr id="2" name="五边形 4">
            <a:extLst>
              <a:ext uri="{FF2B5EF4-FFF2-40B4-BE49-F238E27FC236}">
                <a16:creationId xmlns:a16="http://schemas.microsoft.com/office/drawing/2014/main" id="{03EADADD-0C72-0C42-A9F4-E0B3C0E3F951}"/>
              </a:ext>
            </a:extLst>
          </p:cNvPr>
          <p:cNvSpPr/>
          <p:nvPr userDrawn="1">
            <p:custDataLst>
              <p:tags r:id="rId5"/>
            </p:custDataLst>
          </p:nvPr>
        </p:nvSpPr>
        <p:spPr>
          <a:xfrm rot="5400000">
            <a:off x="306070" y="-38735"/>
            <a:ext cx="520065" cy="543560"/>
          </a:xfrm>
          <a:prstGeom prst="homePlate">
            <a:avLst>
              <a:gd name="adj" fmla="val 35759"/>
            </a:avLst>
          </a:prstGeom>
          <a:solidFill>
            <a:schemeClr val="accent1"/>
          </a:solidFill>
          <a:ln>
            <a:noFill/>
          </a:ln>
          <a:effectLst>
            <a:outerShdw blurRad="63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lt1"/>
              </a:solidFill>
              <a:latin typeface="微软雅黑" panose="020B0503020204020204" charset="-122"/>
              <a:ea typeface="微软雅黑" panose="020B0503020204020204" charset="-122"/>
            </a:endParaRPr>
          </a:p>
        </p:txBody>
      </p:sp>
      <p:pic>
        <p:nvPicPr>
          <p:cNvPr id="6" name="图片 5">
            <a:extLst>
              <a:ext uri="{FF2B5EF4-FFF2-40B4-BE49-F238E27FC236}">
                <a16:creationId xmlns:a16="http://schemas.microsoft.com/office/drawing/2014/main" id="{64E03F05-131B-00EB-D067-7939C345D101}"/>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6370638" y="493078"/>
            <a:ext cx="4636803" cy="6120000"/>
          </a:xfrm>
          <a:prstGeom prst="rect">
            <a:avLst/>
          </a:prstGeom>
        </p:spPr>
      </p:pic>
    </p:spTree>
    <p:custDataLst>
      <p:tags r:id="rId1"/>
    </p:custDataLst>
    <p:extLst>
      <p:ext uri="{BB962C8B-B14F-4D97-AF65-F5344CB8AC3E}">
        <p14:creationId xmlns:p14="http://schemas.microsoft.com/office/powerpoint/2010/main" val="1624532386"/>
      </p:ext>
    </p:extLst>
  </p:cSld>
  <p:clrMapOvr>
    <a:masterClrMapping/>
  </p:clrMapOvr>
  <mc:AlternateContent xmlns:mc="http://schemas.openxmlformats.org/markup-compatibility/2006" xmlns:p14="http://schemas.microsoft.com/office/powerpoint/2010/main">
    <mc:Choice Requires="p14">
      <p:transition spd="slow" p14:dur="150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2" end="2"/>
                                            </p:txEl>
                                          </p:spTgt>
                                        </p:tgtEl>
                                        <p:attrNameLst>
                                          <p:attrName>style.visibility</p:attrName>
                                        </p:attrNameLst>
                                      </p:cBhvr>
                                      <p:to>
                                        <p:strVal val="visible"/>
                                      </p:to>
                                    </p:set>
                                    <p:animEffect transition="in" filter="fade">
                                      <p:cBhvr>
                                        <p:cTn id="10" dur="500"/>
                                        <p:tgtEl>
                                          <p:spTgt spid="3">
                                            <p:txEl>
                                              <p:pRg st="2" end="2"/>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fade">
                                      <p:cBhvr>
                                        <p:cTn id="15" dur="500"/>
                                        <p:tgtEl>
                                          <p:spTgt spid="3">
                                            <p:txEl>
                                              <p:pRg st="3" end="3"/>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3">
                                            <p:txEl>
                                              <p:pRg st="4" end="4"/>
                                            </p:txEl>
                                          </p:spTgt>
                                        </p:tgtEl>
                                        <p:attrNameLst>
                                          <p:attrName>style.visibility</p:attrName>
                                        </p:attrNameLst>
                                      </p:cBhvr>
                                      <p:to>
                                        <p:strVal val="visible"/>
                                      </p:to>
                                    </p:set>
                                    <p:animEffect transition="in" filter="fade">
                                      <p:cBhvr>
                                        <p:cTn id="18" dur="500"/>
                                        <p:tgtEl>
                                          <p:spTgt spid="3">
                                            <p:txEl>
                                              <p:pRg st="4" end="4"/>
                                            </p:txEl>
                                          </p:spTgt>
                                        </p:tgtEl>
                                      </p:cBhvr>
                                    </p:animEffect>
                                  </p:childTnLst>
                                </p:cTn>
                              </p:par>
                              <p:par>
                                <p:cTn id="19" presetID="10" presetClass="entr" presetSubtype="0" fill="hold" nodeType="with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idx="16389"/>
            <p:custDataLst>
              <p:tags r:id="rId2"/>
            </p:custDataLst>
          </p:nvPr>
        </p:nvSpPr>
        <p:spPr/>
        <p:txBody>
          <a:bodyPr/>
          <a:lstStyle/>
          <a:p>
            <a:r>
              <a:rPr lang="zh-CN" altLang="en-US"/>
              <a:t>THE END</a:t>
            </a:r>
          </a:p>
        </p:txBody>
      </p:sp>
      <p:sp>
        <p:nvSpPr>
          <p:cNvPr id="3" name="标题 2"/>
          <p:cNvSpPr>
            <a:spLocks noGrp="1"/>
          </p:cNvSpPr>
          <p:nvPr>
            <p:ph type="ctrTitle" idx="16388"/>
            <p:custDataLst>
              <p:tags r:id="rId3"/>
            </p:custDataLst>
          </p:nvPr>
        </p:nvSpPr>
        <p:spPr/>
        <p:txBody>
          <a:bodyPr>
            <a:normAutofit/>
          </a:bodyPr>
          <a:lstStyle/>
          <a:p>
            <a:r>
              <a:rPr lang="zh-CN" altLang="en-US" sz="3110">
                <a:sym typeface="+mn-ea"/>
              </a:rPr>
              <a:t>数控机床电气控制（第4版）</a:t>
            </a:r>
            <a:endParaRPr lang="zh-CN" altLang="en-US" sz="3110"/>
          </a:p>
        </p:txBody>
      </p:sp>
      <p:pic>
        <p:nvPicPr>
          <p:cNvPr id="9" name="图片 8"/>
          <p:cNvPicPr>
            <a:picLocks noChangeAspect="1"/>
          </p:cNvPicPr>
          <p:nvPr/>
        </p:nvPicPr>
        <p:blipFill>
          <a:blip r:embed="rId5"/>
          <a:stretch>
            <a:fillRect/>
          </a:stretch>
        </p:blipFill>
        <p:spPr>
          <a:xfrm>
            <a:off x="256540" y="196850"/>
            <a:ext cx="2402205" cy="408305"/>
          </a:xfrm>
          <a:prstGeom prst="rect">
            <a:avLst/>
          </a:prstGeom>
        </p:spPr>
      </p:pic>
    </p:spTree>
    <p:custDataLst>
      <p:tags r:id="rId1"/>
    </p:custDataLst>
  </p:cSld>
  <p:clrMapOvr>
    <a:masterClrMapping/>
  </p:clrMapOvr>
  <mc:AlternateContent xmlns:mc="http://schemas.openxmlformats.org/markup-compatibility/2006" xmlns:p14="http://schemas.microsoft.com/office/powerpoint/2010/main">
    <mc:Choice Requires="p14">
      <p:transition spd="med" p14:dur="699">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536EB28C-2C4B-50F8-4CEB-BE86B20076B5}"/>
              </a:ext>
            </a:extLst>
          </p:cNvPr>
          <p:cNvSpPr txBox="1"/>
          <p:nvPr/>
        </p:nvSpPr>
        <p:spPr>
          <a:xfrm>
            <a:off x="840000" y="1774701"/>
            <a:ext cx="10512000" cy="3308598"/>
          </a:xfrm>
          <a:prstGeom prst="rect">
            <a:avLst/>
          </a:prstGeom>
          <a:noFill/>
        </p:spPr>
        <p:txBody>
          <a:bodyPr wrap="square" rtlCol="0">
            <a:spAutoFit/>
          </a:bodyPr>
          <a:lstStyle/>
          <a:p>
            <a:pPr marL="285750" indent="-285750" algn="just">
              <a:spcAft>
                <a:spcPts val="600"/>
              </a:spcAft>
              <a:buFont typeface="等线" panose="02010600030101010101" pitchFamily="2" charset="-122"/>
              <a:buChar char="※"/>
            </a:pPr>
            <a:r>
              <a:rPr lang="zh-CN" altLang="en-US" sz="3600" b="1" dirty="0">
                <a:latin typeface="+mj-ea"/>
                <a:ea typeface="+mj-ea"/>
              </a:rPr>
              <a:t>素养目标</a:t>
            </a:r>
            <a:endParaRPr lang="en-US" altLang="zh-CN" sz="3600" b="1" dirty="0">
              <a:latin typeface="+mj-ea"/>
              <a:ea typeface="+mj-ea"/>
            </a:endParaRPr>
          </a:p>
          <a:p>
            <a:pPr indent="576000" algn="just"/>
            <a:r>
              <a:rPr lang="zh-CN" altLang="en-US" sz="2800" dirty="0"/>
              <a:t>坚持科技是第一生产力、创新是第一动力，深入实施科教兴国战略、 创新驱动发展战略，开辟发展新领域新赛道，不断塑造发展新动能、 新优势；培养学生科技强国意识、文化自信、奋斗精神，激发学生创新实践的精神，培养学生对新鲜事物的兴趣，激发学习动力，投身祖国建设事业，培养学生家国情怀，激发学生的职业使命感与责任感。</a:t>
            </a:r>
            <a:endParaRPr lang="zh-CN" altLang="en-US" sz="2800" b="1" dirty="0">
              <a:latin typeface="+mj-ea"/>
              <a:ea typeface="+mj-ea"/>
            </a:endParaRPr>
          </a:p>
        </p:txBody>
      </p:sp>
    </p:spTree>
    <p:extLst>
      <p:ext uri="{BB962C8B-B14F-4D97-AF65-F5344CB8AC3E}">
        <p14:creationId xmlns:p14="http://schemas.microsoft.com/office/powerpoint/2010/main" val="184126239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组合 16"/>
          <p:cNvGrpSpPr/>
          <p:nvPr userDrawn="1">
            <p:custDataLst>
              <p:tags r:id="rId2"/>
            </p:custDataLst>
          </p:nvPr>
        </p:nvGrpSpPr>
        <p:grpSpPr>
          <a:xfrm>
            <a:off x="11598910" y="6433185"/>
            <a:ext cx="450850" cy="149860"/>
            <a:chOff x="0" y="3623101"/>
            <a:chExt cx="1405715" cy="468548"/>
          </a:xfrm>
        </p:grpSpPr>
        <p:sp>
          <p:nvSpPr>
            <p:cNvPr id="19" name="菱形 18"/>
            <p:cNvSpPr/>
            <p:nvPr userDrawn="1">
              <p:custDataLst>
                <p:tags r:id="rId6"/>
              </p:custDataLst>
            </p:nvPr>
          </p:nvSpPr>
          <p:spPr>
            <a:xfrm>
              <a:off x="0" y="3633950"/>
              <a:ext cx="457699" cy="457699"/>
            </a:xfrm>
            <a:prstGeom prst="diamond">
              <a:avLst/>
            </a:prstGeom>
            <a:noFill/>
            <a:ln w="2540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20" name="菱形 19"/>
            <p:cNvSpPr/>
            <p:nvPr userDrawn="1">
              <p:custDataLst>
                <p:tags r:id="rId7"/>
              </p:custDataLst>
            </p:nvPr>
          </p:nvSpPr>
          <p:spPr>
            <a:xfrm>
              <a:off x="474008" y="3623101"/>
              <a:ext cx="457699" cy="457699"/>
            </a:xfrm>
            <a:prstGeom prst="diamond">
              <a:avLst/>
            </a:prstGeom>
            <a:noFill/>
            <a:ln w="2540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21" name="菱形 20"/>
            <p:cNvSpPr/>
            <p:nvPr userDrawn="1">
              <p:custDataLst>
                <p:tags r:id="rId8"/>
              </p:custDataLst>
            </p:nvPr>
          </p:nvSpPr>
          <p:spPr>
            <a:xfrm>
              <a:off x="948016" y="3623101"/>
              <a:ext cx="457699" cy="457699"/>
            </a:xfrm>
            <a:prstGeom prst="diamond">
              <a:avLst/>
            </a:prstGeom>
            <a:noFill/>
            <a:ln w="2540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grpSp>
      <p:sp>
        <p:nvSpPr>
          <p:cNvPr id="16" name="五边形 4"/>
          <p:cNvSpPr/>
          <p:nvPr userDrawn="1">
            <p:custDataLst>
              <p:tags r:id="rId3"/>
            </p:custDataLst>
          </p:nvPr>
        </p:nvSpPr>
        <p:spPr>
          <a:xfrm rot="5400000">
            <a:off x="346710" y="-80010"/>
            <a:ext cx="438150" cy="543560"/>
          </a:xfrm>
          <a:prstGeom prst="homePlate">
            <a:avLst>
              <a:gd name="adj" fmla="val 35759"/>
            </a:avLst>
          </a:prstGeom>
          <a:solidFill>
            <a:schemeClr val="accent1"/>
          </a:solidFill>
          <a:ln>
            <a:noFill/>
          </a:ln>
          <a:effectLst>
            <a:outerShdw blurRad="63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lt1"/>
              </a:solidFill>
              <a:latin typeface="微软雅黑" panose="020B0503020204020204" charset="-122"/>
              <a:ea typeface="微软雅黑" panose="020B0503020204020204" charset="-122"/>
            </a:endParaRPr>
          </a:p>
        </p:txBody>
      </p:sp>
      <p:sp>
        <p:nvSpPr>
          <p:cNvPr id="3" name="内容占位符 2"/>
          <p:cNvSpPr>
            <a:spLocks noGrp="1"/>
          </p:cNvSpPr>
          <p:nvPr>
            <p:custDataLst>
              <p:tags r:id="rId4"/>
            </p:custDataLst>
          </p:nvPr>
        </p:nvSpPr>
        <p:spPr>
          <a:xfrm>
            <a:off x="840000" y="1713322"/>
            <a:ext cx="10512000" cy="3431356"/>
          </a:xfrm>
          <a:prstGeom prst="rect">
            <a:avLst/>
          </a:prstGeom>
        </p:spPr>
        <p:txBody>
          <a:bodyPr vert="horz" lIns="91440" tIns="45720" rIns="91440" bIns="45720" rtlCol="0" anchor="ct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00000"/>
              </a:lnSpc>
            </a:pPr>
            <a:r>
              <a:rPr lang="zh-CN" altLang="en-US" sz="3600" b="1" dirty="0">
                <a:solidFill>
                  <a:schemeClr val="dk1"/>
                </a:solidFill>
                <a:latin typeface="微软雅黑" panose="020B0503020204020204" charset="-122"/>
                <a:ea typeface="微软雅黑" panose="020B0503020204020204" charset="-122"/>
                <a:cs typeface="微软雅黑" panose="020B0503020204020204" charset="-122"/>
              </a:rPr>
              <a:t>任务分析</a:t>
            </a:r>
            <a:endParaRPr lang="en-US" altLang="zh-CN" sz="3600" b="1" dirty="0">
              <a:solidFill>
                <a:schemeClr val="dk1"/>
              </a:solidFill>
              <a:latin typeface="微软雅黑" panose="020B0503020204020204" charset="-122"/>
              <a:ea typeface="微软雅黑" panose="020B0503020204020204" charset="-122"/>
              <a:cs typeface="微软雅黑" panose="020B0503020204020204" charset="-122"/>
            </a:endParaRPr>
          </a:p>
          <a:p>
            <a:pPr marL="0" indent="576000" algn="just">
              <a:lnSpc>
                <a:spcPct val="100000"/>
              </a:lnSpc>
              <a:spcBef>
                <a:spcPts val="600"/>
              </a:spcBef>
              <a:buNone/>
            </a:pPr>
            <a:r>
              <a:rPr lang="zh-CN" altLang="en-US" dirty="0"/>
              <a:t>任务实施过程中，需要以小组为单位，拟定电路分析步骤，填写在表</a:t>
            </a:r>
            <a:r>
              <a:rPr lang="en-US" altLang="zh-CN" dirty="0"/>
              <a:t>6-1</a:t>
            </a:r>
            <a:r>
              <a:rPr lang="zh-CN" altLang="en-US" dirty="0"/>
              <a:t>中；学生结合小组讨论和教师讲解内容，完成表</a:t>
            </a:r>
            <a:r>
              <a:rPr lang="en-US" altLang="zh-CN" dirty="0"/>
              <a:t>6-4~</a:t>
            </a:r>
            <a:r>
              <a:rPr lang="zh-CN" altLang="en-US" dirty="0"/>
              <a:t>表</a:t>
            </a:r>
            <a:r>
              <a:rPr lang="en-US" altLang="zh-CN" dirty="0"/>
              <a:t>6-6</a:t>
            </a:r>
            <a:r>
              <a:rPr lang="zh-CN" altLang="en-US" dirty="0"/>
              <a:t>中各回路分析报告；在理解</a:t>
            </a:r>
            <a:r>
              <a:rPr lang="en-US" altLang="zh-CN" dirty="0"/>
              <a:t>TK1640</a:t>
            </a:r>
            <a:r>
              <a:rPr lang="zh-CN" altLang="en-US" dirty="0"/>
              <a:t>数控车床电路原理的基础上，使用</a:t>
            </a:r>
            <a:r>
              <a:rPr lang="en-US" altLang="zh-CN" dirty="0"/>
              <a:t>CAXA</a:t>
            </a:r>
            <a:r>
              <a:rPr lang="zh-CN" altLang="en-US" dirty="0"/>
              <a:t>二维</a:t>
            </a:r>
            <a:r>
              <a:rPr lang="en-US" altLang="zh-CN" dirty="0"/>
              <a:t>CAD</a:t>
            </a:r>
            <a:r>
              <a:rPr lang="zh-CN" altLang="en-US" dirty="0"/>
              <a:t>软件，绘制</a:t>
            </a:r>
            <a:r>
              <a:rPr lang="en-US" altLang="zh-CN" dirty="0"/>
              <a:t>TK1640</a:t>
            </a:r>
            <a:r>
              <a:rPr lang="zh-CN" altLang="en-US" dirty="0"/>
              <a:t>数控车床控制电路图。</a:t>
            </a:r>
            <a:endParaRPr lang="en-US" altLang="zh-CN" dirty="0">
              <a:solidFill>
                <a:schemeClr val="dk1"/>
              </a:solidFill>
              <a:latin typeface="微软雅黑" panose="020B0503020204020204" charset="-122"/>
              <a:ea typeface="微软雅黑" panose="020B0503020204020204" charset="-122"/>
              <a:cs typeface="微软雅黑" panose="020B0503020204020204" charset="-122"/>
            </a:endParaRPr>
          </a:p>
        </p:txBody>
      </p:sp>
      <p:sp>
        <p:nvSpPr>
          <p:cNvPr id="2" name="五边形 4"/>
          <p:cNvSpPr/>
          <p:nvPr userDrawn="1">
            <p:custDataLst>
              <p:tags r:id="rId5"/>
            </p:custDataLst>
          </p:nvPr>
        </p:nvSpPr>
        <p:spPr>
          <a:xfrm rot="5400000">
            <a:off x="306070" y="-38735"/>
            <a:ext cx="520065" cy="543560"/>
          </a:xfrm>
          <a:prstGeom prst="homePlate">
            <a:avLst>
              <a:gd name="adj" fmla="val 35759"/>
            </a:avLst>
          </a:prstGeom>
          <a:solidFill>
            <a:schemeClr val="accent1"/>
          </a:solidFill>
          <a:ln>
            <a:noFill/>
          </a:ln>
          <a:effectLst>
            <a:outerShdw blurRad="63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lt1"/>
              </a:solidFill>
              <a:latin typeface="微软雅黑" panose="020B0503020204020204" charset="-122"/>
              <a:ea typeface="微软雅黑" panose="020B0503020204020204" charset="-122"/>
            </a:endParaRP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1500"/>
    </mc:Choice>
    <mc:Fallback xmlns="">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组合 16"/>
          <p:cNvGrpSpPr/>
          <p:nvPr userDrawn="1">
            <p:custDataLst>
              <p:tags r:id="rId2"/>
            </p:custDataLst>
          </p:nvPr>
        </p:nvGrpSpPr>
        <p:grpSpPr>
          <a:xfrm>
            <a:off x="11598910" y="6433185"/>
            <a:ext cx="450850" cy="149860"/>
            <a:chOff x="0" y="3623101"/>
            <a:chExt cx="1405715" cy="468548"/>
          </a:xfrm>
        </p:grpSpPr>
        <p:sp>
          <p:nvSpPr>
            <p:cNvPr id="19" name="菱形 18"/>
            <p:cNvSpPr/>
            <p:nvPr userDrawn="1">
              <p:custDataLst>
                <p:tags r:id="rId6"/>
              </p:custDataLst>
            </p:nvPr>
          </p:nvSpPr>
          <p:spPr>
            <a:xfrm>
              <a:off x="0" y="3633950"/>
              <a:ext cx="457699" cy="457699"/>
            </a:xfrm>
            <a:prstGeom prst="diamond">
              <a:avLst/>
            </a:prstGeom>
            <a:noFill/>
            <a:ln w="2540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20" name="菱形 19"/>
            <p:cNvSpPr/>
            <p:nvPr userDrawn="1">
              <p:custDataLst>
                <p:tags r:id="rId7"/>
              </p:custDataLst>
            </p:nvPr>
          </p:nvSpPr>
          <p:spPr>
            <a:xfrm>
              <a:off x="474008" y="3623101"/>
              <a:ext cx="457699" cy="457699"/>
            </a:xfrm>
            <a:prstGeom prst="diamond">
              <a:avLst/>
            </a:prstGeom>
            <a:noFill/>
            <a:ln w="2540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21" name="菱形 20"/>
            <p:cNvSpPr/>
            <p:nvPr userDrawn="1">
              <p:custDataLst>
                <p:tags r:id="rId8"/>
              </p:custDataLst>
            </p:nvPr>
          </p:nvSpPr>
          <p:spPr>
            <a:xfrm>
              <a:off x="948016" y="3623101"/>
              <a:ext cx="457699" cy="457699"/>
            </a:xfrm>
            <a:prstGeom prst="diamond">
              <a:avLst/>
            </a:prstGeom>
            <a:noFill/>
            <a:ln w="2540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grpSp>
      <p:sp>
        <p:nvSpPr>
          <p:cNvPr id="16" name="五边形 4"/>
          <p:cNvSpPr/>
          <p:nvPr userDrawn="1">
            <p:custDataLst>
              <p:tags r:id="rId3"/>
            </p:custDataLst>
          </p:nvPr>
        </p:nvSpPr>
        <p:spPr>
          <a:xfrm rot="5400000">
            <a:off x="346710" y="-80010"/>
            <a:ext cx="438150" cy="543560"/>
          </a:xfrm>
          <a:prstGeom prst="homePlate">
            <a:avLst>
              <a:gd name="adj" fmla="val 35759"/>
            </a:avLst>
          </a:prstGeom>
          <a:solidFill>
            <a:schemeClr val="accent1"/>
          </a:solidFill>
          <a:ln>
            <a:noFill/>
          </a:ln>
          <a:effectLst>
            <a:outerShdw blurRad="63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lt1"/>
              </a:solidFill>
              <a:latin typeface="微软雅黑" panose="020B0503020204020204" charset="-122"/>
              <a:ea typeface="微软雅黑" panose="020B0503020204020204" charset="-122"/>
            </a:endParaRPr>
          </a:p>
        </p:txBody>
      </p:sp>
      <p:sp>
        <p:nvSpPr>
          <p:cNvPr id="3" name="内容占位符 2"/>
          <p:cNvSpPr>
            <a:spLocks noGrp="1"/>
          </p:cNvSpPr>
          <p:nvPr>
            <p:custDataLst>
              <p:tags r:id="rId4"/>
            </p:custDataLst>
          </p:nvPr>
        </p:nvSpPr>
        <p:spPr>
          <a:xfrm>
            <a:off x="838200" y="657225"/>
            <a:ext cx="10515600" cy="5265420"/>
          </a:xfrm>
          <a:prstGeom prst="rect">
            <a:avLst/>
          </a:prstGeom>
        </p:spPr>
        <p:txBody>
          <a:bodyPr vert="horz" lIns="91440" tIns="45720" rIns="91440" bIns="45720" rtlCol="0" anchor="ctr">
            <a:normAutofit fontScale="85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20000"/>
              </a:lnSpc>
              <a:spcBef>
                <a:spcPts val="600"/>
              </a:spcBef>
              <a:spcAft>
                <a:spcPts val="600"/>
              </a:spcAft>
            </a:pPr>
            <a:r>
              <a:rPr lang="zh-CN" altLang="en-US" b="1" dirty="0">
                <a:solidFill>
                  <a:schemeClr val="dk1"/>
                </a:solidFill>
                <a:latin typeface="微软雅黑" panose="020B0503020204020204" charset="-122"/>
                <a:ea typeface="微软雅黑" panose="020B0503020204020204" charset="-122"/>
                <a:cs typeface="微软雅黑" panose="020B0503020204020204" charset="-122"/>
              </a:rPr>
              <a:t>知识准备</a:t>
            </a:r>
            <a:endParaRPr lang="en-US" altLang="zh-CN" b="1" dirty="0">
              <a:solidFill>
                <a:schemeClr val="dk1"/>
              </a:solidFill>
              <a:latin typeface="微软雅黑" panose="020B0503020204020204" charset="-122"/>
              <a:ea typeface="微软雅黑" panose="020B0503020204020204" charset="-122"/>
              <a:cs typeface="微软雅黑" panose="020B0503020204020204" charset="-122"/>
            </a:endParaRPr>
          </a:p>
          <a:p>
            <a:pPr marL="0" indent="0" algn="just">
              <a:lnSpc>
                <a:spcPct val="110000"/>
              </a:lnSpc>
              <a:spcBef>
                <a:spcPts val="0"/>
              </a:spcBef>
              <a:spcAft>
                <a:spcPts val="600"/>
              </a:spcAft>
              <a:buNone/>
            </a:pPr>
            <a:r>
              <a:rPr lang="en-US" altLang="zh-CN" b="1" dirty="0">
                <a:solidFill>
                  <a:schemeClr val="dk1"/>
                </a:solidFill>
                <a:latin typeface="微软雅黑" panose="020B0503020204020204" charset="-122"/>
                <a:ea typeface="微软雅黑" panose="020B0503020204020204" charset="-122"/>
                <a:cs typeface="微软雅黑" panose="020B0503020204020204" charset="-122"/>
              </a:rPr>
              <a:t>6.1    </a:t>
            </a:r>
            <a:r>
              <a:rPr lang="zh-CN" altLang="en-US" b="1" dirty="0">
                <a:solidFill>
                  <a:schemeClr val="dk1"/>
                </a:solidFill>
                <a:latin typeface="微软雅黑" panose="020B0503020204020204" charset="-122"/>
                <a:ea typeface="微软雅黑" panose="020B0503020204020204" charset="-122"/>
                <a:cs typeface="微软雅黑" panose="020B0503020204020204" charset="-122"/>
              </a:rPr>
              <a:t>数控机床电气控制电路设计原则</a:t>
            </a:r>
            <a:endParaRPr lang="en-US" altLang="zh-CN" b="1" dirty="0">
              <a:solidFill>
                <a:schemeClr val="dk1"/>
              </a:solidFill>
              <a:latin typeface="微软雅黑" panose="020B0503020204020204" charset="-122"/>
              <a:ea typeface="微软雅黑" panose="020B0503020204020204" charset="-122"/>
              <a:cs typeface="微软雅黑" panose="020B0503020204020204" charset="-122"/>
            </a:endParaRPr>
          </a:p>
          <a:p>
            <a:pPr marL="0" indent="576000" algn="just">
              <a:lnSpc>
                <a:spcPct val="120000"/>
              </a:lnSpc>
              <a:spcBef>
                <a:spcPts val="0"/>
              </a:spcBef>
              <a:spcAft>
                <a:spcPts val="600"/>
              </a:spcAft>
              <a:buNone/>
            </a:pPr>
            <a:r>
              <a:rPr lang="en-US" altLang="zh-CN" sz="2600" b="1" dirty="0">
                <a:solidFill>
                  <a:schemeClr val="dk1"/>
                </a:solidFill>
                <a:latin typeface="+mn-ea"/>
                <a:cs typeface="微软雅黑" panose="020B0503020204020204" charset="-122"/>
              </a:rPr>
              <a:t>6.1.1   </a:t>
            </a:r>
            <a:r>
              <a:rPr lang="zh-CN" altLang="en-US" sz="2600" b="1" dirty="0">
                <a:solidFill>
                  <a:schemeClr val="dk1"/>
                </a:solidFill>
                <a:latin typeface="+mn-ea"/>
                <a:cs typeface="微软雅黑" panose="020B0503020204020204" charset="-122"/>
              </a:rPr>
              <a:t>电气控制电路设计原则</a:t>
            </a:r>
            <a:endParaRPr lang="en-US" altLang="zh-CN" sz="2600" b="1" dirty="0">
              <a:solidFill>
                <a:schemeClr val="dk1"/>
              </a:solidFill>
              <a:latin typeface="+mn-ea"/>
              <a:cs typeface="微软雅黑" panose="020B0503020204020204" charset="-122"/>
            </a:endParaRPr>
          </a:p>
          <a:p>
            <a:pPr marL="0" indent="576000" algn="just">
              <a:lnSpc>
                <a:spcPct val="120000"/>
              </a:lnSpc>
              <a:spcBef>
                <a:spcPts val="0"/>
              </a:spcBef>
              <a:buNone/>
            </a:pPr>
            <a:r>
              <a:rPr lang="en-US" altLang="zh-CN" sz="2400" b="1" dirty="0">
                <a:solidFill>
                  <a:schemeClr val="dk1"/>
                </a:solidFill>
                <a:latin typeface="+mn-ea"/>
                <a:cs typeface="微软雅黑" panose="020B0503020204020204" charset="-122"/>
              </a:rPr>
              <a:t>1.</a:t>
            </a:r>
            <a:r>
              <a:rPr lang="zh-CN" altLang="en-US" sz="2400" b="1" dirty="0">
                <a:solidFill>
                  <a:schemeClr val="dk1"/>
                </a:solidFill>
                <a:latin typeface="+mn-ea"/>
                <a:cs typeface="微软雅黑" panose="020B0503020204020204" charset="-122"/>
              </a:rPr>
              <a:t>最大限度地实现机械设计和工艺要求</a:t>
            </a:r>
            <a:endParaRPr lang="en-US" altLang="zh-CN" sz="2400" b="1" dirty="0">
              <a:solidFill>
                <a:schemeClr val="dk1"/>
              </a:solidFill>
              <a:latin typeface="+mn-ea"/>
              <a:cs typeface="微软雅黑" panose="020B0503020204020204" charset="-122"/>
            </a:endParaRPr>
          </a:p>
          <a:p>
            <a:pPr marL="0" indent="576000" algn="just">
              <a:lnSpc>
                <a:spcPct val="120000"/>
              </a:lnSpc>
              <a:spcBef>
                <a:spcPts val="0"/>
              </a:spcBef>
              <a:buNone/>
            </a:pPr>
            <a:r>
              <a:rPr lang="zh-CN" altLang="en-US" sz="2400" dirty="0">
                <a:latin typeface="+mn-ea"/>
              </a:rPr>
              <a:t>数控机床是机电一体化产品，数控机床的主轴、进给轴伺服控制系统绝大多数是机电式的，其输出包括含有某种类型的机械环节和元件，它们是控制系统的重要组成部分，其性能直接影响数控机床的品质。在设计阶段，就仔细考虑相互之间的各种要求，做出合理的设计。</a:t>
            </a:r>
            <a:endParaRPr lang="en-US" altLang="zh-CN" sz="2400" dirty="0">
              <a:latin typeface="+mn-ea"/>
            </a:endParaRPr>
          </a:p>
          <a:p>
            <a:pPr marL="0" indent="576000" algn="just">
              <a:lnSpc>
                <a:spcPct val="120000"/>
              </a:lnSpc>
              <a:spcBef>
                <a:spcPts val="0"/>
              </a:spcBef>
              <a:buNone/>
            </a:pPr>
            <a:r>
              <a:rPr lang="en-US" altLang="zh-CN" sz="2400" b="1" dirty="0">
                <a:solidFill>
                  <a:schemeClr val="dk1"/>
                </a:solidFill>
                <a:latin typeface="+mn-ea"/>
                <a:cs typeface="微软雅黑" panose="020B0503020204020204" charset="-122"/>
              </a:rPr>
              <a:t>2.</a:t>
            </a:r>
            <a:r>
              <a:rPr lang="zh-CN" altLang="en-US" sz="2400" b="1" dirty="0">
                <a:solidFill>
                  <a:schemeClr val="dk1"/>
                </a:solidFill>
                <a:latin typeface="+mn-ea"/>
                <a:cs typeface="微软雅黑" panose="020B0503020204020204" charset="-122"/>
              </a:rPr>
              <a:t>保证数控机床能稳定、可靠运行</a:t>
            </a:r>
            <a:endParaRPr lang="en-US" altLang="zh-CN" sz="2400" b="1" dirty="0">
              <a:solidFill>
                <a:schemeClr val="dk1"/>
              </a:solidFill>
              <a:latin typeface="+mn-ea"/>
              <a:cs typeface="微软雅黑" panose="020B0503020204020204" charset="-122"/>
            </a:endParaRPr>
          </a:p>
          <a:p>
            <a:pPr marL="0" indent="576000" algn="just">
              <a:lnSpc>
                <a:spcPct val="120000"/>
              </a:lnSpc>
              <a:spcBef>
                <a:spcPts val="0"/>
              </a:spcBef>
              <a:buNone/>
            </a:pPr>
            <a:r>
              <a:rPr lang="zh-CN" altLang="en-US" sz="2400" dirty="0">
                <a:latin typeface="+mn-ea"/>
              </a:rPr>
              <a:t>数控机床运行的稳定性、可靠性在某种程度上取决于电气控制部分的稳定性、 可靠性。</a:t>
            </a:r>
            <a:endParaRPr lang="en-US" altLang="zh-CN" sz="2400" dirty="0">
              <a:latin typeface="+mn-ea"/>
            </a:endParaRPr>
          </a:p>
          <a:p>
            <a:pPr marL="0" indent="576000" algn="just">
              <a:lnSpc>
                <a:spcPct val="120000"/>
              </a:lnSpc>
              <a:spcBef>
                <a:spcPts val="0"/>
              </a:spcBef>
              <a:buNone/>
            </a:pPr>
            <a:r>
              <a:rPr lang="en-US" altLang="zh-CN" sz="2400" b="1" dirty="0">
                <a:solidFill>
                  <a:schemeClr val="dk1"/>
                </a:solidFill>
                <a:latin typeface="+mn-ea"/>
                <a:cs typeface="微软雅黑" panose="020B0503020204020204" charset="-122"/>
              </a:rPr>
              <a:t>3.</a:t>
            </a:r>
            <a:r>
              <a:rPr lang="zh-CN" altLang="en-US" sz="2400" b="1" dirty="0">
                <a:solidFill>
                  <a:schemeClr val="dk1"/>
                </a:solidFill>
                <a:latin typeface="+mn-ea"/>
                <a:cs typeface="微软雅黑" panose="020B0503020204020204" charset="-122"/>
              </a:rPr>
              <a:t>便于组织生产、降低生产成本、保证产品质量</a:t>
            </a:r>
            <a:endParaRPr lang="en-US" altLang="zh-CN" sz="2400" b="1" dirty="0">
              <a:solidFill>
                <a:schemeClr val="dk1"/>
              </a:solidFill>
              <a:latin typeface="+mn-ea"/>
              <a:cs typeface="微软雅黑" panose="020B0503020204020204" charset="-122"/>
            </a:endParaRPr>
          </a:p>
          <a:p>
            <a:pPr marL="0" indent="576000" algn="just">
              <a:lnSpc>
                <a:spcPct val="120000"/>
              </a:lnSpc>
              <a:spcBef>
                <a:spcPts val="0"/>
              </a:spcBef>
              <a:buNone/>
            </a:pPr>
            <a:r>
              <a:rPr lang="zh-CN" altLang="en-US" sz="2400" dirty="0">
                <a:latin typeface="+mn-ea"/>
              </a:rPr>
              <a:t>商品生产的基本要求是以最低的成本、最高的质量，生产出满足用户要求的产品，数控机床的生产也不例外。</a:t>
            </a:r>
            <a:endParaRPr lang="en-US" altLang="zh-CN" sz="2400" dirty="0">
              <a:latin typeface="+mn-ea"/>
            </a:endParaRPr>
          </a:p>
          <a:p>
            <a:pPr marL="0" indent="576000" algn="just">
              <a:lnSpc>
                <a:spcPct val="120000"/>
              </a:lnSpc>
              <a:spcBef>
                <a:spcPts val="0"/>
              </a:spcBef>
              <a:buNone/>
            </a:pPr>
            <a:r>
              <a:rPr lang="en-US" altLang="zh-CN" sz="2400" b="1" dirty="0">
                <a:solidFill>
                  <a:schemeClr val="dk1"/>
                </a:solidFill>
                <a:latin typeface="+mn-ea"/>
                <a:cs typeface="微软雅黑" panose="020B0503020204020204" charset="-122"/>
              </a:rPr>
              <a:t>4.</a:t>
            </a:r>
            <a:r>
              <a:rPr lang="zh-CN" altLang="en-US" sz="2400" b="1" dirty="0">
                <a:solidFill>
                  <a:schemeClr val="dk1"/>
                </a:solidFill>
                <a:latin typeface="+mn-ea"/>
                <a:cs typeface="微软雅黑" panose="020B0503020204020204" charset="-122"/>
              </a:rPr>
              <a:t>安全</a:t>
            </a:r>
            <a:endParaRPr lang="en-US" altLang="zh-CN" sz="2400" b="1" dirty="0">
              <a:solidFill>
                <a:schemeClr val="dk1"/>
              </a:solidFill>
              <a:latin typeface="+mn-ea"/>
              <a:cs typeface="微软雅黑" panose="020B0503020204020204" charset="-122"/>
            </a:endParaRPr>
          </a:p>
          <a:p>
            <a:pPr marL="0" indent="576000" algn="just">
              <a:lnSpc>
                <a:spcPct val="120000"/>
              </a:lnSpc>
              <a:spcBef>
                <a:spcPts val="0"/>
              </a:spcBef>
              <a:buNone/>
            </a:pPr>
            <a:r>
              <a:rPr lang="zh-CN" altLang="en-US" sz="2400" dirty="0">
                <a:latin typeface="+mn-ea"/>
              </a:rPr>
              <a:t>电气控制电路的设计应高度重视保证人身安全、设备安全，符合国家有关的安全规范和标准，各种指示及信号易识别，操纵机构易操作、易切换。</a:t>
            </a:r>
            <a:endParaRPr lang="en-US" altLang="zh-CN" sz="2400" dirty="0">
              <a:solidFill>
                <a:schemeClr val="dk1"/>
              </a:solidFill>
              <a:latin typeface="+mn-ea"/>
              <a:cs typeface="微软雅黑" panose="020B0503020204020204" charset="-122"/>
            </a:endParaRPr>
          </a:p>
        </p:txBody>
      </p:sp>
      <p:sp>
        <p:nvSpPr>
          <p:cNvPr id="2" name="五边形 4"/>
          <p:cNvSpPr/>
          <p:nvPr userDrawn="1">
            <p:custDataLst>
              <p:tags r:id="rId5"/>
            </p:custDataLst>
          </p:nvPr>
        </p:nvSpPr>
        <p:spPr>
          <a:xfrm rot="5400000">
            <a:off x="306070" y="-38735"/>
            <a:ext cx="520065" cy="543560"/>
          </a:xfrm>
          <a:prstGeom prst="homePlate">
            <a:avLst>
              <a:gd name="adj" fmla="val 35759"/>
            </a:avLst>
          </a:prstGeom>
          <a:solidFill>
            <a:schemeClr val="accent1"/>
          </a:solidFill>
          <a:ln>
            <a:noFill/>
          </a:ln>
          <a:effectLst>
            <a:outerShdw blurRad="63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lt1"/>
              </a:solidFill>
              <a:latin typeface="微软雅黑" panose="020B0503020204020204" charset="-122"/>
              <a:ea typeface="微软雅黑" panose="020B0503020204020204" charset="-122"/>
            </a:endParaRP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1500"/>
    </mc:Choice>
    <mc:Fallback xmlns="">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3EBB40A3-5365-AD02-F654-2F2C0672F69E}"/>
              </a:ext>
            </a:extLst>
          </p:cNvPr>
          <p:cNvSpPr txBox="1"/>
          <p:nvPr/>
        </p:nvSpPr>
        <p:spPr>
          <a:xfrm>
            <a:off x="1046375" y="810705"/>
            <a:ext cx="10515600" cy="4662815"/>
          </a:xfrm>
          <a:prstGeom prst="rect">
            <a:avLst/>
          </a:prstGeom>
          <a:noFill/>
        </p:spPr>
        <p:txBody>
          <a:bodyPr wrap="square" rtlCol="0">
            <a:spAutoFit/>
          </a:bodyPr>
          <a:lstStyle/>
          <a:p>
            <a:pPr indent="576000" algn="just">
              <a:spcAft>
                <a:spcPts val="600"/>
              </a:spcAft>
            </a:pPr>
            <a:r>
              <a:rPr lang="en-US" altLang="zh-CN" sz="2800" b="1" dirty="0">
                <a:latin typeface="+mn-ea"/>
              </a:rPr>
              <a:t>6.1.2    </a:t>
            </a:r>
            <a:r>
              <a:rPr lang="zh-CN" altLang="en-US" sz="2800" b="1" dirty="0">
                <a:latin typeface="+mn-ea"/>
              </a:rPr>
              <a:t>数控系统功能的选择</a:t>
            </a:r>
            <a:endParaRPr lang="en-US" altLang="zh-CN" sz="2800" b="1" dirty="0">
              <a:latin typeface="+mn-ea"/>
            </a:endParaRPr>
          </a:p>
          <a:p>
            <a:pPr indent="576000" algn="just"/>
            <a:r>
              <a:rPr lang="zh-CN" altLang="en-US" sz="2400" dirty="0">
                <a:latin typeface="+mn-ea"/>
              </a:rPr>
              <a:t>除基本功能外，数控系统生产厂还为机床制造厂提供了多种多样的可选功能，由于各知名品牌数控系统的基本功能差别不大，因此合理地选择适合本机床的可选功能，放弃那些可有可无的或不实用的可选功能，对提高产品的性价比是大有好处的。</a:t>
            </a:r>
            <a:endParaRPr lang="en-US" altLang="zh-CN" sz="2400" dirty="0">
              <a:latin typeface="+mn-ea"/>
            </a:endParaRPr>
          </a:p>
          <a:p>
            <a:pPr indent="576000" algn="just"/>
            <a:r>
              <a:rPr lang="en-US" altLang="zh-CN" sz="2400" b="1" dirty="0">
                <a:latin typeface="+mn-ea"/>
              </a:rPr>
              <a:t>1.</a:t>
            </a:r>
            <a:r>
              <a:rPr lang="zh-CN" altLang="en-US" sz="2400" b="1" dirty="0">
                <a:latin typeface="+mn-ea"/>
              </a:rPr>
              <a:t>动画</a:t>
            </a:r>
            <a:r>
              <a:rPr lang="en-US" altLang="zh-CN" sz="2400" b="1" dirty="0">
                <a:latin typeface="+mn-ea"/>
              </a:rPr>
              <a:t>/</a:t>
            </a:r>
            <a:r>
              <a:rPr lang="zh-CN" altLang="en-US" sz="2400" b="1" dirty="0">
                <a:latin typeface="+mn-ea"/>
              </a:rPr>
              <a:t>轨迹显示功能的选择</a:t>
            </a:r>
            <a:endParaRPr lang="en-US" altLang="zh-CN" sz="2400" b="1" dirty="0">
              <a:latin typeface="+mn-ea"/>
            </a:endParaRPr>
          </a:p>
          <a:p>
            <a:pPr indent="576000" algn="just"/>
            <a:r>
              <a:rPr lang="zh-CN" altLang="en-US" sz="2400" dirty="0">
                <a:latin typeface="+mn-ea"/>
              </a:rPr>
              <a:t>该功能用于模拟零件加工过程，显示真实刀具在毛坯上的切削路径，是一种检验零件加工程序、提高编程效率和实时监视的有效工具。</a:t>
            </a:r>
            <a:endParaRPr lang="en-US" altLang="zh-CN" sz="2400" dirty="0">
              <a:latin typeface="+mn-ea"/>
            </a:endParaRPr>
          </a:p>
          <a:p>
            <a:pPr indent="576000" algn="just"/>
            <a:r>
              <a:rPr lang="en-US" altLang="zh-CN" sz="2400" b="1" dirty="0">
                <a:latin typeface="+mn-ea"/>
              </a:rPr>
              <a:t>2.</a:t>
            </a:r>
            <a:r>
              <a:rPr lang="zh-CN" altLang="en-US" sz="2400" b="1" dirty="0">
                <a:latin typeface="+mn-ea"/>
              </a:rPr>
              <a:t>软盘驱动器的选择</a:t>
            </a:r>
            <a:endParaRPr lang="en-US" altLang="zh-CN" sz="2400" b="1" dirty="0">
              <a:latin typeface="+mn-ea"/>
            </a:endParaRPr>
          </a:p>
          <a:p>
            <a:pPr indent="576000" algn="just"/>
            <a:r>
              <a:rPr lang="zh-CN" altLang="en-US" sz="2400" dirty="0">
                <a:latin typeface="+mn-ea"/>
              </a:rPr>
              <a:t>这是一种数据传送的极好工具，可以通过它将系统中已经调试完毕的加工程序存入软盘后存档，也可以通过它将在其他计算机中生成的加工程序软盘中的加工程序存入</a:t>
            </a:r>
            <a:r>
              <a:rPr lang="en-US" altLang="zh-CN" sz="2400" dirty="0">
                <a:latin typeface="+mn-ea"/>
              </a:rPr>
              <a:t>CNC</a:t>
            </a:r>
            <a:r>
              <a:rPr lang="zh-CN" altLang="en-US" sz="2400" dirty="0">
                <a:latin typeface="+mn-ea"/>
              </a:rPr>
              <a:t>系统，抑或通过它来做各种机床数据的备份和存储。</a:t>
            </a:r>
          </a:p>
        </p:txBody>
      </p:sp>
    </p:spTree>
    <p:extLst>
      <p:ext uri="{BB962C8B-B14F-4D97-AF65-F5344CB8AC3E}">
        <p14:creationId xmlns:p14="http://schemas.microsoft.com/office/powerpoint/2010/main" val="391561949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437BBB71-FD97-6C58-4B3C-B38721F530E3}"/>
              </a:ext>
            </a:extLst>
          </p:cNvPr>
          <p:cNvSpPr txBox="1"/>
          <p:nvPr/>
        </p:nvSpPr>
        <p:spPr>
          <a:xfrm>
            <a:off x="703385" y="982176"/>
            <a:ext cx="10515600" cy="4893647"/>
          </a:xfrm>
          <a:prstGeom prst="rect">
            <a:avLst/>
          </a:prstGeom>
          <a:noFill/>
        </p:spPr>
        <p:txBody>
          <a:bodyPr wrap="square" rtlCol="0">
            <a:spAutoFit/>
          </a:bodyPr>
          <a:lstStyle/>
          <a:p>
            <a:pPr indent="576000" algn="just"/>
            <a:r>
              <a:rPr lang="en-US" altLang="zh-CN" sz="2400" b="1" dirty="0">
                <a:latin typeface="+mn-ea"/>
              </a:rPr>
              <a:t>3.DNC-B</a:t>
            </a:r>
            <a:r>
              <a:rPr lang="zh-CN" altLang="en-US" sz="2400" b="1" dirty="0">
                <a:latin typeface="+mn-ea"/>
              </a:rPr>
              <a:t>通信功能的选择</a:t>
            </a:r>
            <a:endParaRPr lang="en-US" altLang="zh-CN" sz="2400" b="1" dirty="0">
              <a:latin typeface="+mn-ea"/>
            </a:endParaRPr>
          </a:p>
          <a:p>
            <a:pPr indent="576000" algn="just"/>
            <a:r>
              <a:rPr lang="en-US" altLang="zh-CN" sz="2400" dirty="0">
                <a:latin typeface="+mn-ea"/>
              </a:rPr>
              <a:t>DNC-B</a:t>
            </a:r>
            <a:r>
              <a:rPr lang="zh-CN" altLang="en-US" sz="2400" dirty="0">
                <a:latin typeface="+mn-ea"/>
              </a:rPr>
              <a:t>通信功能具有两种工作方式，一是一次性将通用计算机中的程序传送到数控系统的加工程序的存储区内（如果它的容量足够大的话），二是将通用计算机中的程序一段一段地传送到数控系统的缓冲存储器中，边加工边传送，直到加工结束，彻底解决了大容量程序零件的加工问题。</a:t>
            </a:r>
            <a:endParaRPr lang="en-US" altLang="zh-CN" sz="2400" dirty="0">
              <a:latin typeface="+mn-ea"/>
            </a:endParaRPr>
          </a:p>
          <a:p>
            <a:pPr indent="576000" algn="just"/>
            <a:r>
              <a:rPr lang="en-US" altLang="zh-CN" sz="2400" b="1" dirty="0">
                <a:latin typeface="+mn-ea"/>
              </a:rPr>
              <a:t>4.</a:t>
            </a:r>
            <a:r>
              <a:rPr lang="zh-CN" altLang="en-US" sz="2400" b="1" dirty="0">
                <a:latin typeface="+mn-ea"/>
              </a:rPr>
              <a:t>刚性攻螺纹功能</a:t>
            </a:r>
            <a:endParaRPr lang="en-US" altLang="zh-CN" sz="2400" b="1" dirty="0">
              <a:latin typeface="+mn-ea"/>
            </a:endParaRPr>
          </a:p>
          <a:p>
            <a:pPr indent="576000" algn="just"/>
            <a:r>
              <a:rPr lang="zh-CN" altLang="en-US" sz="2400" dirty="0">
                <a:latin typeface="+mn-ea"/>
              </a:rPr>
              <a:t>刚性攻螺纹功能必须采用伺服电动机驱动主轴，不仅要求在主轴上增加一个位置传感器，而且对主轴传动机构的间隙和惯量都有严格的要求，电气设计和调整也有一定的工作量。</a:t>
            </a:r>
            <a:endParaRPr lang="en-US" altLang="zh-CN" sz="2400" dirty="0">
              <a:latin typeface="+mn-ea"/>
            </a:endParaRPr>
          </a:p>
          <a:p>
            <a:pPr indent="576000" algn="just"/>
            <a:r>
              <a:rPr lang="en-US" altLang="zh-CN" sz="2400" b="1" dirty="0">
                <a:latin typeface="+mn-ea"/>
              </a:rPr>
              <a:t>5.</a:t>
            </a:r>
            <a:r>
              <a:rPr lang="zh-CN" altLang="en-US" sz="2400" b="1" dirty="0">
                <a:latin typeface="+mn-ea"/>
              </a:rPr>
              <a:t>网络数控功能</a:t>
            </a:r>
            <a:endParaRPr lang="en-US" altLang="zh-CN" sz="2400" b="1" dirty="0">
              <a:latin typeface="+mn-ea"/>
            </a:endParaRPr>
          </a:p>
          <a:p>
            <a:pPr indent="576000" algn="just"/>
            <a:r>
              <a:rPr lang="zh-CN" altLang="en-US" sz="2400" dirty="0">
                <a:latin typeface="+mn-ea"/>
              </a:rPr>
              <a:t>它是各种先进制造技术的基本单元，为各种先进制造环境提供基本的技术基础，如远程制造、远程诊断与远程维护。</a:t>
            </a:r>
          </a:p>
        </p:txBody>
      </p:sp>
    </p:spTree>
    <p:extLst>
      <p:ext uri="{BB962C8B-B14F-4D97-AF65-F5344CB8AC3E}">
        <p14:creationId xmlns:p14="http://schemas.microsoft.com/office/powerpoint/2010/main" val="162459910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AE4AE350-DC4B-0D10-E6F6-204AAC3DE3B8}"/>
              </a:ext>
            </a:extLst>
          </p:cNvPr>
          <p:cNvSpPr txBox="1"/>
          <p:nvPr/>
        </p:nvSpPr>
        <p:spPr>
          <a:xfrm>
            <a:off x="838200" y="693336"/>
            <a:ext cx="10515600" cy="2323713"/>
          </a:xfrm>
          <a:prstGeom prst="rect">
            <a:avLst/>
          </a:prstGeom>
          <a:noFill/>
        </p:spPr>
        <p:txBody>
          <a:bodyPr wrap="square" rtlCol="0">
            <a:spAutoFit/>
          </a:bodyPr>
          <a:lstStyle/>
          <a:p>
            <a:pPr algn="just">
              <a:spcAft>
                <a:spcPts val="1200"/>
              </a:spcAft>
            </a:pPr>
            <a:r>
              <a:rPr lang="en-US" altLang="zh-CN" sz="3200" b="1" dirty="0">
                <a:latin typeface="+mj-ea"/>
                <a:ea typeface="+mj-ea"/>
              </a:rPr>
              <a:t>6.2    TK1640</a:t>
            </a:r>
            <a:r>
              <a:rPr lang="zh-CN" altLang="en-US" sz="3200" b="1" dirty="0">
                <a:latin typeface="+mj-ea"/>
                <a:ea typeface="+mj-ea"/>
              </a:rPr>
              <a:t>数控车床的组成及技术参数</a:t>
            </a:r>
            <a:endParaRPr lang="en-US" altLang="zh-CN" sz="3200" b="1" dirty="0">
              <a:latin typeface="+mj-ea"/>
              <a:ea typeface="+mj-ea"/>
            </a:endParaRPr>
          </a:p>
          <a:p>
            <a:pPr indent="576000" algn="just">
              <a:spcAft>
                <a:spcPts val="600"/>
              </a:spcAft>
            </a:pPr>
            <a:r>
              <a:rPr lang="en-US" altLang="zh-CN" sz="2600" b="1" dirty="0"/>
              <a:t>6.2.1    TK1640</a:t>
            </a:r>
            <a:r>
              <a:rPr lang="zh-CN" altLang="en-US" sz="2600" b="1" dirty="0"/>
              <a:t>数控车床的组成</a:t>
            </a:r>
            <a:endParaRPr lang="en-US" altLang="zh-CN" sz="2600" b="1" dirty="0"/>
          </a:p>
          <a:p>
            <a:pPr indent="576000" algn="just"/>
            <a:r>
              <a:rPr lang="en-US" altLang="zh-CN" sz="2400" dirty="0"/>
              <a:t>TK1640</a:t>
            </a:r>
            <a:r>
              <a:rPr lang="zh-CN" altLang="en-US" sz="2400" dirty="0"/>
              <a:t>数控车床传动简图如图</a:t>
            </a:r>
            <a:r>
              <a:rPr lang="en-US" altLang="zh-CN" sz="2400" dirty="0"/>
              <a:t>6-2</a:t>
            </a:r>
            <a:r>
              <a:rPr lang="zh-CN" altLang="en-US" sz="2400" dirty="0"/>
              <a:t>所示，机床由底座、床身、主轴箱、大拖板（纵向拖板）、中拖板（横向拖板）、电动刀架、尾座、防护罩、电气部分、</a:t>
            </a:r>
            <a:r>
              <a:rPr lang="en-US" altLang="zh-CN" sz="2400" dirty="0"/>
              <a:t>CNC</a:t>
            </a:r>
            <a:r>
              <a:rPr lang="zh-CN" altLang="en-US" sz="2400" dirty="0"/>
              <a:t>系统、冷却、润滑等部分组成。</a:t>
            </a:r>
          </a:p>
        </p:txBody>
      </p:sp>
      <p:pic>
        <p:nvPicPr>
          <p:cNvPr id="5" name="图片 4">
            <a:extLst>
              <a:ext uri="{FF2B5EF4-FFF2-40B4-BE49-F238E27FC236}">
                <a16:creationId xmlns:a16="http://schemas.microsoft.com/office/drawing/2014/main" id="{CCCB8CBF-9A30-9EBF-B3CB-5082BE60FB3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68441" y="3017049"/>
            <a:ext cx="4255118" cy="3721677"/>
          </a:xfrm>
          <a:prstGeom prst="rect">
            <a:avLst/>
          </a:prstGeom>
        </p:spPr>
      </p:pic>
    </p:spTree>
    <p:extLst>
      <p:ext uri="{BB962C8B-B14F-4D97-AF65-F5344CB8AC3E}">
        <p14:creationId xmlns:p14="http://schemas.microsoft.com/office/powerpoint/2010/main" val="1450151293"/>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2582"/>
</p:tagLst>
</file>

<file path=ppt/tags/tag1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0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0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0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0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0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0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DIAGRAM_IS_NEED_ADD_PATH_ANIM" val="0"/>
  <p:tag name="KSO_WM_SLIDE_BACKGROUND_TYPE" val="general"/>
  <p:tag name="KSO_WM_SLIDE_BK_DARK_LIGHT" val="2"/>
</p:tagLst>
</file>

<file path=ppt/tags/tag10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0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8"/>
  <p:tag name="KSO_WM_UNIT_ID" val="_8*i*8"/>
  <p:tag name="KSO_WM_UNIT_LAYERLEVEL" val="1"/>
  <p:tag name="KSO_WM_TAG_VERSION" val="1.0"/>
  <p:tag name="KSO_WM_BEAUTIFY_FLAG" val="#wm#"/>
</p:tagLst>
</file>

<file path=ppt/tags/tag10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9"/>
  <p:tag name="KSO_WM_UNIT_ID" val="_8*i*9"/>
  <p:tag name="KSO_WM_UNIT_LAYERLEVEL" val="1"/>
  <p:tag name="KSO_WM_TAG_VERSION" val="1.0"/>
  <p:tag name="KSO_WM_BEAUTIFY_FLAG" val="#wm#"/>
</p:tagLst>
</file>

<file path=ppt/tags/tag10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0"/>
  <p:tag name="KSO_WM_UNIT_ID" val="_8*i*10"/>
  <p:tag name="KSO_WM_UNIT_LAYERLEVEL" val="1"/>
  <p:tag name="KSO_WM_TAG_VERSION" val="1.0"/>
  <p:tag name="KSO_WM_BEAUTIFY_FLAG" val="#wm#"/>
</p:tagLst>
</file>

<file path=ppt/tags/tag1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1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1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1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1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1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1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1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1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DIAGRAM_IS_NEED_ADD_PATH_ANIM" val="0"/>
  <p:tag name="KSO_WM_SLIDE_BACKGROUND_TYPE" val="general"/>
  <p:tag name="KSO_WM_SLIDE_BK_DARK_LIGHT" val="2"/>
</p:tagLst>
</file>

<file path=ppt/tags/tag11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1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8"/>
  <p:tag name="KSO_WM_UNIT_ID" val="_9*i*8"/>
  <p:tag name="KSO_WM_UNIT_LAYERLEVEL" val="1"/>
  <p:tag name="KSO_WM_TAG_VERSION" val="1.0"/>
  <p:tag name="KSO_WM_BEAUTIFY_FLAG" val="#wm#"/>
</p:tagLst>
</file>

<file path=ppt/tags/tag1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2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9"/>
  <p:tag name="KSO_WM_UNIT_ID" val="_9*i*9"/>
  <p:tag name="KSO_WM_UNIT_LAYERLEVEL" val="1"/>
  <p:tag name="KSO_WM_TAG_VERSION" val="1.0"/>
  <p:tag name="KSO_WM_BEAUTIFY_FLAG" val="#wm#"/>
</p:tagLst>
</file>

<file path=ppt/tags/tag12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0"/>
  <p:tag name="KSO_WM_UNIT_ID" val="_9*i*10"/>
  <p:tag name="KSO_WM_UNIT_LAYERLEVEL" val="1"/>
  <p:tag name="KSO_WM_TAG_VERSION" val="1.0"/>
  <p:tag name="KSO_WM_BEAUTIFY_FLAG" val="#wm#"/>
</p:tagLst>
</file>

<file path=ppt/tags/tag12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2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2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2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2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2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2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DIAGRAM_IS_NEED_ADD_PATH_ANIM" val="0"/>
  <p:tag name="KSO_WM_SLIDE_BACKGROUND_TYPE" val="general"/>
  <p:tag name="KSO_WM_SLIDE_BK_DARK_LIGHT" val="2"/>
</p:tagLst>
</file>

<file path=ppt/tags/tag12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3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8"/>
  <p:tag name="KSO_WM_UNIT_ID" val="_10*i*8"/>
  <p:tag name="KSO_WM_UNIT_LAYERLEVEL" val="1"/>
  <p:tag name="KSO_WM_TAG_VERSION" val="1.0"/>
  <p:tag name="KSO_WM_BEAUTIFY_FLAG" val="#wm#"/>
</p:tagLst>
</file>

<file path=ppt/tags/tag13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9"/>
  <p:tag name="KSO_WM_UNIT_ID" val="_10*i*9"/>
  <p:tag name="KSO_WM_UNIT_LAYERLEVEL" val="1"/>
  <p:tag name="KSO_WM_TAG_VERSION" val="1.0"/>
  <p:tag name="KSO_WM_BEAUTIFY_FLAG" val="#wm#"/>
</p:tagLst>
</file>

<file path=ppt/tags/tag13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0"/>
  <p:tag name="KSO_WM_UNIT_ID" val="_10*i*10"/>
  <p:tag name="KSO_WM_UNIT_LAYERLEVEL" val="1"/>
  <p:tag name="KSO_WM_TAG_VERSION" val="1.0"/>
  <p:tag name="KSO_WM_BEAUTIFY_FLAG" val="#wm#"/>
</p:tagLst>
</file>

<file path=ppt/tags/tag13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3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3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3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3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3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3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4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4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4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_NEED_ADD_PATH_ANIM" val="0"/>
  <p:tag name="KSO_WM_UNIT_DIAGRAM_ISREFERUNIT" val="0"/>
  <p:tag name="KSO_WM_UNIT_TYPE" val="i"/>
  <p:tag name="KSO_WM_UNIT_INDEX" val="1"/>
  <p:tag name="KSO_WM_UNIT_ID" val="_12*i*1"/>
  <p:tag name="KSO_WM_UNIT_LAYERLEVEL" val="1"/>
  <p:tag name="KSO_WM_TAG_VERSION" val="1.0"/>
  <p:tag name="KSO_WM_BEAUTIFY_FLAG" val="#wm#"/>
  <p:tag name="KSO_WM_SLIDE_BACKGROUND_TYPE" val="general"/>
  <p:tag name="KSO_WM_SLIDE_BK_DARK_LIGHT" val="2"/>
</p:tagLst>
</file>

<file path=ppt/tags/tag14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4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4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4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4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DIAGRAM_IS_NEED_ADD_PATH_ANIM" val="0"/>
  <p:tag name="KSO_WM_SLIDE_BACKGROUND_TYPE" val="general"/>
  <p:tag name="KSO_WM_SLIDE_BK_DARK_LIGHT" val="2"/>
</p:tagLst>
</file>

<file path=ppt/tags/tag14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4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5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5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DIAGRAM_IS_NEED_ADD_PATH_ANIM" val="0"/>
  <p:tag name="KSO_WM_SLIDE_BACKGROUND_TYPE" val="general"/>
  <p:tag name="KSO_WM_SLIDE_BK_DARK_LIGHT" val="2"/>
</p:tagLst>
</file>

<file path=ppt/tags/tag15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15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15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15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15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15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8"/>
  <p:tag name="KSO_WM_UNIT_ID" val="_12*i*8"/>
  <p:tag name="KSO_WM_UNIT_LAYERLEVEL" val="1"/>
  <p:tag name="KSO_WM_TAG_VERSION" val="1.0"/>
  <p:tag name="KSO_WM_BEAUTIFY_FLAG" val="#wm#"/>
  <p:tag name="KSO_WM_SLIDE_BACKGROUND_TYPE" val="general"/>
  <p:tag name="KSO_WM_SLIDE_BK_DARK_LIGHT" val="2"/>
</p:tagLst>
</file>

<file path=ppt/tags/tag15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9"/>
  <p:tag name="KSO_WM_UNIT_ID" val="_12*i*9"/>
  <p:tag name="KSO_WM_UNIT_LAYERLEVEL" val="1"/>
  <p:tag name="KSO_WM_TAG_VERSION" val="1.0"/>
  <p:tag name="KSO_WM_BEAUTIFY_FLAG" val="#wm#"/>
  <p:tag name="KSO_WM_SLIDE_BACKGROUND_TYPE" val="general"/>
  <p:tag name="KSO_WM_SLIDE_BK_DARK_LIGHT" val="2"/>
</p:tagLst>
</file>

<file path=ppt/tags/tag15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0"/>
  <p:tag name="KSO_WM_UNIT_ID" val="_12*i*10"/>
  <p:tag name="KSO_WM_UNIT_LAYERLEVEL" val="1"/>
  <p:tag name="KSO_WM_TAG_VERSION" val="1.0"/>
  <p:tag name="KSO_WM_BEAUTIFY_FLAG" val="#wm#"/>
  <p:tag name="KSO_WM_SLIDE_BACKGROUND_TYPE" val="general"/>
  <p:tag name="KSO_WM_SLIDE_BK_DARK_LIGHT" val="2"/>
</p:tagLst>
</file>

<file path=ppt/tags/tag1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60.xml><?xml version="1.0" encoding="utf-8"?>
<p:tagLst xmlns:a="http://schemas.openxmlformats.org/drawingml/2006/main" xmlns:r="http://schemas.openxmlformats.org/officeDocument/2006/relationships"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3*i*1"/>
  <p:tag name="KSO_WM_UNIT_BK_DARK_LIGHT" val="2"/>
  <p:tag name="KSO_WM_UNIT_LAYERLEVEL" val="1"/>
  <p:tag name="KSO_WM_TAG_VERSION" val="1.0"/>
  <p:tag name="KSO_WM_BEAUTIFY_FLAG" val="#wm#"/>
</p:tagLst>
</file>

<file path=ppt/tags/tag16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DIAGRAM_IS_NEED_ADD_PATH_ANIM" val="0"/>
  <p:tag name="KSO_WM_SLIDE_BACKGROUND_TYPE" val="frame"/>
  <p:tag name="KSO_WM_SLIDE_BK_DARK_LIGHT" val="2"/>
</p:tagLst>
</file>

<file path=ppt/tags/tag162.xml><?xml version="1.0" encoding="utf-8"?>
<p:tagLst xmlns:a="http://schemas.openxmlformats.org/drawingml/2006/main" xmlns:r="http://schemas.openxmlformats.org/officeDocument/2006/relationships"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163.xml><?xml version="1.0" encoding="utf-8"?>
<p:tagLst xmlns:a="http://schemas.openxmlformats.org/drawingml/2006/main" xmlns:r="http://schemas.openxmlformats.org/officeDocument/2006/relationships"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164.xml><?xml version="1.0" encoding="utf-8"?>
<p:tagLst xmlns:a="http://schemas.openxmlformats.org/drawingml/2006/main" xmlns:r="http://schemas.openxmlformats.org/officeDocument/2006/relationships"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165.xml><?xml version="1.0" encoding="utf-8"?>
<p:tagLst xmlns:a="http://schemas.openxmlformats.org/drawingml/2006/main" xmlns:r="http://schemas.openxmlformats.org/officeDocument/2006/relationships"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166.xml><?xml version="1.0" encoding="utf-8"?>
<p:tagLst xmlns:a="http://schemas.openxmlformats.org/drawingml/2006/main" xmlns:r="http://schemas.openxmlformats.org/officeDocument/2006/relationships"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167.xml><?xml version="1.0" encoding="utf-8"?>
<p:tagLst xmlns:a="http://schemas.openxmlformats.org/drawingml/2006/main" xmlns:r="http://schemas.openxmlformats.org/officeDocument/2006/relationships"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168.xml><?xml version="1.0" encoding="utf-8"?>
<p:tagLst xmlns:a="http://schemas.openxmlformats.org/drawingml/2006/main" xmlns:r="http://schemas.openxmlformats.org/officeDocument/2006/relationships"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TYPE" val="i"/>
  <p:tag name="KSO_WM_UNIT_INDEX" val="8"/>
  <p:tag name="KSO_WM_UNIT_ID" val="_13*i*8"/>
  <p:tag name="KSO_WM_UNIT_LAYERLEVEL" val="1"/>
  <p:tag name="KSO_WM_TAG_VERSION" val="1.0"/>
  <p:tag name="KSO_WM_BEAUTIFY_FLAG" val="#wm#"/>
</p:tagLst>
</file>

<file path=ppt/tags/tag169.xml><?xml version="1.0" encoding="utf-8"?>
<p:tagLst xmlns:a="http://schemas.openxmlformats.org/drawingml/2006/main" xmlns:r="http://schemas.openxmlformats.org/officeDocument/2006/relationships"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TYPE" val="i"/>
  <p:tag name="KSO_WM_UNIT_INDEX" val="9"/>
  <p:tag name="KSO_WM_UNIT_ID" val="_13*i*9"/>
  <p:tag name="KSO_WM_UNIT_LAYERLEVEL" val="1"/>
  <p:tag name="KSO_WM_TAG_VERSION" val="1.0"/>
  <p:tag name="KSO_WM_BEAUTIFY_FLAG" val="#wm#"/>
</p:tagLst>
</file>

<file path=ppt/tags/tag1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_NEED_ADD_PATH_ANIM" val="0"/>
  <p:tag name="KSO_WM_UNIT_DIAGRAM_ISREFERUNIT" val="0"/>
  <p:tag name="KSO_WM_UNIT_TYPE" val="i"/>
  <p:tag name="KSO_WM_UNIT_INDEX" val="1"/>
  <p:tag name="KSO_WM_UNIT_ID" val="_12*i*1"/>
  <p:tag name="KSO_WM_UNIT_LAYERLEVEL" val="1"/>
  <p:tag name="KSO_WM_TAG_VERSION" val="1.0"/>
  <p:tag name="KSO_WM_BEAUTIFY_FLAG" val="#wm#"/>
  <p:tag name="KSO_WM_SLIDE_BACKGROUND_TYPE" val="general"/>
  <p:tag name="KSO_WM_SLIDE_BK_DARK_LIGHT" val="2"/>
</p:tagLst>
</file>

<file path=ppt/tags/tag170.xml><?xml version="1.0" encoding="utf-8"?>
<p:tagLst xmlns:a="http://schemas.openxmlformats.org/drawingml/2006/main" xmlns:r="http://schemas.openxmlformats.org/officeDocument/2006/relationships"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TYPE" val="i"/>
  <p:tag name="KSO_WM_UNIT_INDEX" val="10"/>
  <p:tag name="KSO_WM_UNIT_ID" val="_13*i*10"/>
  <p:tag name="KSO_WM_UNIT_LAYERLEVEL" val="1"/>
  <p:tag name="KSO_WM_TAG_VERSION" val="1.0"/>
  <p:tag name="KSO_WM_BEAUTIFY_FLAG" val="#wm#"/>
</p:tagLst>
</file>

<file path=ppt/tags/tag171.xml><?xml version="1.0" encoding="utf-8"?>
<p:tagLst xmlns:a="http://schemas.openxmlformats.org/drawingml/2006/main" xmlns:r="http://schemas.openxmlformats.org/officeDocument/2006/relationships"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4*i*1"/>
  <p:tag name="KSO_WM_UNIT_BK_DARK_LIGHT" val="2"/>
  <p:tag name="KSO_WM_UNIT_LAYERLEVEL" val="1"/>
  <p:tag name="KSO_WM_TAG_VERSION" val="1.0"/>
  <p:tag name="KSO_WM_BEAUTIFY_FLAG" val="#wm#"/>
</p:tagLst>
</file>

<file path=ppt/tags/tag17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DIAGRAM_IS_NEED_ADD_PATH_ANIM" val="0"/>
  <p:tag name="KSO_WM_SLIDE_BACKGROUND_TYPE" val="leftRight"/>
  <p:tag name="KSO_WM_SLIDE_BK_DARK_LIGHT" val="2"/>
</p:tagLst>
</file>

<file path=ppt/tags/tag173.xml><?xml version="1.0" encoding="utf-8"?>
<p:tagLst xmlns:a="http://schemas.openxmlformats.org/drawingml/2006/main" xmlns:r="http://schemas.openxmlformats.org/officeDocument/2006/relationships"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74.xml><?xml version="1.0" encoding="utf-8"?>
<p:tagLst xmlns:a="http://schemas.openxmlformats.org/drawingml/2006/main" xmlns:r="http://schemas.openxmlformats.org/officeDocument/2006/relationships"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75.xml><?xml version="1.0" encoding="utf-8"?>
<p:tagLst xmlns:a="http://schemas.openxmlformats.org/drawingml/2006/main" xmlns:r="http://schemas.openxmlformats.org/officeDocument/2006/relationships"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76.xml><?xml version="1.0" encoding="utf-8"?>
<p:tagLst xmlns:a="http://schemas.openxmlformats.org/drawingml/2006/main" xmlns:r="http://schemas.openxmlformats.org/officeDocument/2006/relationships"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77.xml><?xml version="1.0" encoding="utf-8"?>
<p:tagLst xmlns:a="http://schemas.openxmlformats.org/drawingml/2006/main" xmlns:r="http://schemas.openxmlformats.org/officeDocument/2006/relationships"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78.xml><?xml version="1.0" encoding="utf-8"?>
<p:tagLst xmlns:a="http://schemas.openxmlformats.org/drawingml/2006/main" xmlns:r="http://schemas.openxmlformats.org/officeDocument/2006/relationships"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79.xml><?xml version="1.0" encoding="utf-8"?>
<p:tagLst xmlns:a="http://schemas.openxmlformats.org/drawingml/2006/main" xmlns:r="http://schemas.openxmlformats.org/officeDocument/2006/relationships"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80.xml><?xml version="1.0" encoding="utf-8"?>
<p:tagLst xmlns:a="http://schemas.openxmlformats.org/drawingml/2006/main" xmlns:r="http://schemas.openxmlformats.org/officeDocument/2006/relationships"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TYPE" val="i"/>
  <p:tag name="KSO_WM_UNIT_INDEX" val="8"/>
  <p:tag name="KSO_WM_UNIT_ID" val="_14*i*8"/>
  <p:tag name="KSO_WM_UNIT_LAYERLEVEL" val="1"/>
  <p:tag name="KSO_WM_TAG_VERSION" val="1.0"/>
  <p:tag name="KSO_WM_BEAUTIFY_FLAG" val="#wm#"/>
</p:tagLst>
</file>

<file path=ppt/tags/tag181.xml><?xml version="1.0" encoding="utf-8"?>
<p:tagLst xmlns:a="http://schemas.openxmlformats.org/drawingml/2006/main" xmlns:r="http://schemas.openxmlformats.org/officeDocument/2006/relationships"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TYPE" val="i"/>
  <p:tag name="KSO_WM_UNIT_INDEX" val="9"/>
  <p:tag name="KSO_WM_UNIT_ID" val="_14*i*9"/>
  <p:tag name="KSO_WM_UNIT_LAYERLEVEL" val="1"/>
  <p:tag name="KSO_WM_TAG_VERSION" val="1.0"/>
  <p:tag name="KSO_WM_BEAUTIFY_FLAG" val="#wm#"/>
</p:tagLst>
</file>

<file path=ppt/tags/tag182.xml><?xml version="1.0" encoding="utf-8"?>
<p:tagLst xmlns:a="http://schemas.openxmlformats.org/drawingml/2006/main" xmlns:r="http://schemas.openxmlformats.org/officeDocument/2006/relationships"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TYPE" val="i"/>
  <p:tag name="KSO_WM_UNIT_INDEX" val="10"/>
  <p:tag name="KSO_WM_UNIT_ID" val="_14*i*10"/>
  <p:tag name="KSO_WM_UNIT_LAYERLEVEL" val="1"/>
  <p:tag name="KSO_WM_TAG_VERSION" val="1.0"/>
  <p:tag name="KSO_WM_BEAUTIFY_FLAG" val="#wm#"/>
</p:tagLst>
</file>

<file path=ppt/tags/tag183.xml><?xml version="1.0" encoding="utf-8"?>
<p:tagLst xmlns:a="http://schemas.openxmlformats.org/drawingml/2006/main" xmlns:r="http://schemas.openxmlformats.org/officeDocument/2006/relationships"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5*i*1"/>
  <p:tag name="KSO_WM_UNIT_BK_DARK_LIGHT" val="2"/>
  <p:tag name="KSO_WM_UNIT_LAYERLEVEL" val="1"/>
  <p:tag name="KSO_WM_TAG_VERSION" val="1.0"/>
  <p:tag name="KSO_WM_BEAUTIFY_FLAG" val="#wm#"/>
</p:tagLst>
</file>

<file path=ppt/tags/tag18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DIAGRAM_IS_NEED_ADD_PATH_ANIM" val="0"/>
  <p:tag name="KSO_WM_SLIDE_BACKGROUND_TYPE" val="topBottom"/>
  <p:tag name="KSO_WM_SLIDE_BK_DARK_LIGHT" val="2"/>
</p:tagLst>
</file>

<file path=ppt/tags/tag185.xml><?xml version="1.0" encoding="utf-8"?>
<p:tagLst xmlns:a="http://schemas.openxmlformats.org/drawingml/2006/main" xmlns:r="http://schemas.openxmlformats.org/officeDocument/2006/relationships"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86.xml><?xml version="1.0" encoding="utf-8"?>
<p:tagLst xmlns:a="http://schemas.openxmlformats.org/drawingml/2006/main" xmlns:r="http://schemas.openxmlformats.org/officeDocument/2006/relationships"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87.xml><?xml version="1.0" encoding="utf-8"?>
<p:tagLst xmlns:a="http://schemas.openxmlformats.org/drawingml/2006/main" xmlns:r="http://schemas.openxmlformats.org/officeDocument/2006/relationships"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88.xml><?xml version="1.0" encoding="utf-8"?>
<p:tagLst xmlns:a="http://schemas.openxmlformats.org/drawingml/2006/main" xmlns:r="http://schemas.openxmlformats.org/officeDocument/2006/relationships"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89.xml><?xml version="1.0" encoding="utf-8"?>
<p:tagLst xmlns:a="http://schemas.openxmlformats.org/drawingml/2006/main" xmlns:r="http://schemas.openxmlformats.org/officeDocument/2006/relationships"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90.xml><?xml version="1.0" encoding="utf-8"?>
<p:tagLst xmlns:a="http://schemas.openxmlformats.org/drawingml/2006/main" xmlns:r="http://schemas.openxmlformats.org/officeDocument/2006/relationships"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91.xml><?xml version="1.0" encoding="utf-8"?>
<p:tagLst xmlns:a="http://schemas.openxmlformats.org/drawingml/2006/main" xmlns:r="http://schemas.openxmlformats.org/officeDocument/2006/relationships"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92.xml><?xml version="1.0" encoding="utf-8"?>
<p:tagLst xmlns:a="http://schemas.openxmlformats.org/drawingml/2006/main" xmlns:r="http://schemas.openxmlformats.org/officeDocument/2006/relationships"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TYPE" val="i"/>
  <p:tag name="KSO_WM_UNIT_INDEX" val="8"/>
  <p:tag name="KSO_WM_UNIT_ID" val="_15*i*8"/>
  <p:tag name="KSO_WM_UNIT_LAYERLEVEL" val="1"/>
  <p:tag name="KSO_WM_TAG_VERSION" val="1.0"/>
  <p:tag name="KSO_WM_BEAUTIFY_FLAG" val="#wm#"/>
</p:tagLst>
</file>

<file path=ppt/tags/tag193.xml><?xml version="1.0" encoding="utf-8"?>
<p:tagLst xmlns:a="http://schemas.openxmlformats.org/drawingml/2006/main" xmlns:r="http://schemas.openxmlformats.org/officeDocument/2006/relationships"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TYPE" val="i"/>
  <p:tag name="KSO_WM_UNIT_INDEX" val="9"/>
  <p:tag name="KSO_WM_UNIT_ID" val="_15*i*9"/>
  <p:tag name="KSO_WM_UNIT_LAYERLEVEL" val="1"/>
  <p:tag name="KSO_WM_TAG_VERSION" val="1.0"/>
  <p:tag name="KSO_WM_BEAUTIFY_FLAG" val="#wm#"/>
</p:tagLst>
</file>

<file path=ppt/tags/tag194.xml><?xml version="1.0" encoding="utf-8"?>
<p:tagLst xmlns:a="http://schemas.openxmlformats.org/drawingml/2006/main" xmlns:r="http://schemas.openxmlformats.org/officeDocument/2006/relationships"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TYPE" val="i"/>
  <p:tag name="KSO_WM_UNIT_INDEX" val="10"/>
  <p:tag name="KSO_WM_UNIT_ID" val="_15*i*10"/>
  <p:tag name="KSO_WM_UNIT_LAYERLEVEL" val="1"/>
  <p:tag name="KSO_WM_TAG_VERSION" val="1.0"/>
  <p:tag name="KSO_WM_BEAUTIFY_FLAG" val="#wm#"/>
</p:tagLst>
</file>

<file path=ppt/tags/tag195.xml><?xml version="1.0" encoding="utf-8"?>
<p:tagLst xmlns:a="http://schemas.openxmlformats.org/drawingml/2006/main" xmlns:r="http://schemas.openxmlformats.org/officeDocument/2006/relationships"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6*i*1"/>
  <p:tag name="KSO_WM_UNIT_BK_DARK_LIGHT" val="2"/>
  <p:tag name="KSO_WM_UNIT_LAYERLEVEL" val="1"/>
  <p:tag name="KSO_WM_TAG_VERSION" val="1.0"/>
  <p:tag name="KSO_WM_BEAUTIFY_FLAG" val="#wm#"/>
</p:tagLst>
</file>

<file path=ppt/tags/tag19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DIAGRAM_IS_NEED_ADD_PATH_ANIM" val="0"/>
  <p:tag name="KSO_WM_SLIDE_BACKGROUND_TYPE" val="bottomTop"/>
  <p:tag name="KSO_WM_SLIDE_BK_DARK_LIGHT" val="2"/>
</p:tagLst>
</file>

<file path=ppt/tags/tag197.xml><?xml version="1.0" encoding="utf-8"?>
<p:tagLst xmlns:a="http://schemas.openxmlformats.org/drawingml/2006/main" xmlns:r="http://schemas.openxmlformats.org/officeDocument/2006/relationships"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98.xml><?xml version="1.0" encoding="utf-8"?>
<p:tagLst xmlns:a="http://schemas.openxmlformats.org/drawingml/2006/main" xmlns:r="http://schemas.openxmlformats.org/officeDocument/2006/relationships"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99.xml><?xml version="1.0" encoding="utf-8"?>
<p:tagLst xmlns:a="http://schemas.openxmlformats.org/drawingml/2006/main" xmlns:r="http://schemas.openxmlformats.org/officeDocument/2006/relationships"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2582"/>
</p:tagLst>
</file>

<file path=ppt/tags/tag2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200.xml><?xml version="1.0" encoding="utf-8"?>
<p:tagLst xmlns:a="http://schemas.openxmlformats.org/drawingml/2006/main" xmlns:r="http://schemas.openxmlformats.org/officeDocument/2006/relationships"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201.xml><?xml version="1.0" encoding="utf-8"?>
<p:tagLst xmlns:a="http://schemas.openxmlformats.org/drawingml/2006/main" xmlns:r="http://schemas.openxmlformats.org/officeDocument/2006/relationships"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202.xml><?xml version="1.0" encoding="utf-8"?>
<p:tagLst xmlns:a="http://schemas.openxmlformats.org/drawingml/2006/main" xmlns:r="http://schemas.openxmlformats.org/officeDocument/2006/relationships"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203.xml><?xml version="1.0" encoding="utf-8"?>
<p:tagLst xmlns:a="http://schemas.openxmlformats.org/drawingml/2006/main" xmlns:r="http://schemas.openxmlformats.org/officeDocument/2006/relationships"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204.xml><?xml version="1.0" encoding="utf-8"?>
<p:tagLst xmlns:a="http://schemas.openxmlformats.org/drawingml/2006/main" xmlns:r="http://schemas.openxmlformats.org/officeDocument/2006/relationships"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TYPE" val="i"/>
  <p:tag name="KSO_WM_UNIT_INDEX" val="8"/>
  <p:tag name="KSO_WM_UNIT_ID" val="_16*i*8"/>
  <p:tag name="KSO_WM_UNIT_LAYERLEVEL" val="1"/>
  <p:tag name="KSO_WM_TAG_VERSION" val="1.0"/>
  <p:tag name="KSO_WM_BEAUTIFY_FLAG" val="#wm#"/>
</p:tagLst>
</file>

<file path=ppt/tags/tag205.xml><?xml version="1.0" encoding="utf-8"?>
<p:tagLst xmlns:a="http://schemas.openxmlformats.org/drawingml/2006/main" xmlns:r="http://schemas.openxmlformats.org/officeDocument/2006/relationships"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TYPE" val="i"/>
  <p:tag name="KSO_WM_UNIT_INDEX" val="9"/>
  <p:tag name="KSO_WM_UNIT_ID" val="_16*i*9"/>
  <p:tag name="KSO_WM_UNIT_LAYERLEVEL" val="1"/>
  <p:tag name="KSO_WM_TAG_VERSION" val="1.0"/>
  <p:tag name="KSO_WM_BEAUTIFY_FLAG" val="#wm#"/>
</p:tagLst>
</file>

<file path=ppt/tags/tag206.xml><?xml version="1.0" encoding="utf-8"?>
<p:tagLst xmlns:a="http://schemas.openxmlformats.org/drawingml/2006/main" xmlns:r="http://schemas.openxmlformats.org/officeDocument/2006/relationships"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TYPE" val="i"/>
  <p:tag name="KSO_WM_UNIT_INDEX" val="10"/>
  <p:tag name="KSO_WM_UNIT_ID" val="_16*i*10"/>
  <p:tag name="KSO_WM_UNIT_LAYERLEVEL" val="1"/>
  <p:tag name="KSO_WM_TAG_VERSION" val="1.0"/>
  <p:tag name="KSO_WM_BEAUTIFY_FLAG" val="#wm#"/>
</p:tagLst>
</file>

<file path=ppt/tags/tag207.xml><?xml version="1.0" encoding="utf-8"?>
<p:tagLst xmlns:a="http://schemas.openxmlformats.org/drawingml/2006/main" xmlns:r="http://schemas.openxmlformats.org/officeDocument/2006/relationships"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7*i*1"/>
  <p:tag name="KSO_WM_UNIT_BK_DARK_LIGHT" val="2"/>
  <p:tag name="KSO_WM_UNIT_LAYERLEVEL" val="1"/>
  <p:tag name="KSO_WM_TAG_VERSION" val="1.0"/>
  <p:tag name="KSO_WM_BEAUTIFY_FLAG" val="#wm#"/>
</p:tagLst>
</file>

<file path=ppt/tags/tag208.xml><?xml version="1.0" encoding="utf-8"?>
<p:tagLst xmlns:a="http://schemas.openxmlformats.org/drawingml/2006/main" xmlns:r="http://schemas.openxmlformats.org/officeDocument/2006/relationships"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209.xml><?xml version="1.0" encoding="utf-8"?>
<p:tagLst xmlns:a="http://schemas.openxmlformats.org/drawingml/2006/main" xmlns:r="http://schemas.openxmlformats.org/officeDocument/2006/relationships"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2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210.xml><?xml version="1.0" encoding="utf-8"?>
<p:tagLst xmlns:a="http://schemas.openxmlformats.org/drawingml/2006/main" xmlns:r="http://schemas.openxmlformats.org/officeDocument/2006/relationships"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211.xml><?xml version="1.0" encoding="utf-8"?>
<p:tagLst xmlns:a="http://schemas.openxmlformats.org/drawingml/2006/main" xmlns:r="http://schemas.openxmlformats.org/officeDocument/2006/relationships"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212.xml><?xml version="1.0" encoding="utf-8"?>
<p:tagLst xmlns:a="http://schemas.openxmlformats.org/drawingml/2006/main" xmlns:r="http://schemas.openxmlformats.org/officeDocument/2006/relationships"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213.xml><?xml version="1.0" encoding="utf-8"?>
<p:tagLst xmlns:a="http://schemas.openxmlformats.org/drawingml/2006/main" xmlns:r="http://schemas.openxmlformats.org/officeDocument/2006/relationships"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214.xml><?xml version="1.0" encoding="utf-8"?>
<p:tagLst xmlns:a="http://schemas.openxmlformats.org/drawingml/2006/main" xmlns:r="http://schemas.openxmlformats.org/officeDocument/2006/relationships"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215.xml><?xml version="1.0" encoding="utf-8"?>
<p:tagLst xmlns:a="http://schemas.openxmlformats.org/drawingml/2006/main" xmlns:r="http://schemas.openxmlformats.org/officeDocument/2006/relationships"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216.xml><?xml version="1.0" encoding="utf-8"?>
<p:tagLst xmlns:a="http://schemas.openxmlformats.org/drawingml/2006/main" xmlns:r="http://schemas.openxmlformats.org/officeDocument/2006/relationships"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TYPE" val="i"/>
  <p:tag name="KSO_WM_UNIT_INDEX" val="4"/>
  <p:tag name="KSO_WM_UNIT_ID" val="_17*i*4"/>
  <p:tag name="KSO_WM_UNIT_LAYERLEVEL" val="1"/>
  <p:tag name="KSO_WM_TAG_VERSION" val="1.0"/>
  <p:tag name="KSO_WM_BEAUTIFY_FLAG" val="#wm#"/>
</p:tagLst>
</file>

<file path=ppt/tags/tag217.xml><?xml version="1.0" encoding="utf-8"?>
<p:tagLst xmlns:a="http://schemas.openxmlformats.org/drawingml/2006/main" xmlns:r="http://schemas.openxmlformats.org/officeDocument/2006/relationships"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TYPE" val="i"/>
  <p:tag name="KSO_WM_UNIT_INDEX" val="5"/>
  <p:tag name="KSO_WM_UNIT_ID" val="_17*i*5"/>
  <p:tag name="KSO_WM_UNIT_LAYERLEVEL" val="1"/>
  <p:tag name="KSO_WM_TAG_VERSION" val="1.0"/>
  <p:tag name="KSO_WM_BEAUTIFY_FLAG" val="#wm#"/>
</p:tagLst>
</file>

<file path=ppt/tags/tag218.xml><?xml version="1.0" encoding="utf-8"?>
<p:tagLst xmlns:a="http://schemas.openxmlformats.org/drawingml/2006/main" xmlns:r="http://schemas.openxmlformats.org/officeDocument/2006/relationships"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TYPE" val="i"/>
  <p:tag name="KSO_WM_UNIT_INDEX" val="6"/>
  <p:tag name="KSO_WM_UNIT_ID" val="_17*i*6"/>
  <p:tag name="KSO_WM_UNIT_LAYERLEVEL" val="1"/>
  <p:tag name="KSO_WM_TAG_VERSION" val="1.0"/>
  <p:tag name="KSO_WM_BEAUTIFY_FLAG" val="#wm#"/>
</p:tagLst>
</file>

<file path=ppt/tags/tag219.xml><?xml version="1.0" encoding="utf-8"?>
<p:tagLst xmlns:a="http://schemas.openxmlformats.org/drawingml/2006/main" xmlns:r="http://schemas.openxmlformats.org/officeDocument/2006/relationships"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TYPE" val="i"/>
  <p:tag name="KSO_WM_UNIT_INDEX" val="7"/>
  <p:tag name="KSO_WM_UNIT_ID" val="_17*i*7"/>
  <p:tag name="KSO_WM_UNIT_LAYERLEVEL" val="1"/>
  <p:tag name="KSO_WM_TAG_VERSION" val="1.0"/>
  <p:tag name="KSO_WM_BEAUTIFY_FLAG" val="#wm#"/>
</p:tagLst>
</file>

<file path=ppt/tags/tag2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DIAGRAM_IS_NEED_ADD_PATH_ANIM" val="0"/>
  <p:tag name="KSO_WM_SLIDE_BACKGROUND_TYPE" val="general"/>
  <p:tag name="KSO_WM_SLIDE_BK_DARK_LIGHT" val="2"/>
</p:tagLst>
</file>

<file path=ppt/tags/tag220.xml><?xml version="1.0" encoding="utf-8"?>
<p:tagLst xmlns:a="http://schemas.openxmlformats.org/drawingml/2006/main" xmlns:r="http://schemas.openxmlformats.org/officeDocument/2006/relationships"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TYPE" val="i"/>
  <p:tag name="KSO_WM_UNIT_INDEX" val="4"/>
  <p:tag name="KSO_WM_UNIT_ID" val="_18*i*4"/>
  <p:tag name="KSO_WM_UNIT_LAYERLEVEL" val="1"/>
  <p:tag name="KSO_WM_TAG_VERSION" val="1.0"/>
  <p:tag name="KSO_WM_BEAUTIFY_FLAG" val="#wm#"/>
</p:tagLst>
</file>

<file path=ppt/tags/tag221.xml><?xml version="1.0" encoding="utf-8"?>
<p:tagLst xmlns:a="http://schemas.openxmlformats.org/drawingml/2006/main" xmlns:r="http://schemas.openxmlformats.org/officeDocument/2006/relationships"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8*i*1"/>
  <p:tag name="KSO_WM_UNIT_BK_DARK_LIGHT" val="2"/>
  <p:tag name="KSO_WM_UNIT_LAYERLEVEL" val="1"/>
  <p:tag name="KSO_WM_TAG_VERSION" val="1.0"/>
  <p:tag name="KSO_WM_BEAUTIFY_FLAG" val="#wm#"/>
</p:tagLst>
</file>

<file path=ppt/tags/tag222.xml><?xml version="1.0" encoding="utf-8"?>
<p:tagLst xmlns:a="http://schemas.openxmlformats.org/drawingml/2006/main" xmlns:r="http://schemas.openxmlformats.org/officeDocument/2006/relationships"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223.xml><?xml version="1.0" encoding="utf-8"?>
<p:tagLst xmlns:a="http://schemas.openxmlformats.org/drawingml/2006/main" xmlns:r="http://schemas.openxmlformats.org/officeDocument/2006/relationships"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224.xml><?xml version="1.0" encoding="utf-8"?>
<p:tagLst xmlns:a="http://schemas.openxmlformats.org/drawingml/2006/main" xmlns:r="http://schemas.openxmlformats.org/officeDocument/2006/relationships"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225.xml><?xml version="1.0" encoding="utf-8"?>
<p:tagLst xmlns:a="http://schemas.openxmlformats.org/drawingml/2006/main" xmlns:r="http://schemas.openxmlformats.org/officeDocument/2006/relationships"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226.xml><?xml version="1.0" encoding="utf-8"?>
<p:tagLst xmlns:a="http://schemas.openxmlformats.org/drawingml/2006/main" xmlns:r="http://schemas.openxmlformats.org/officeDocument/2006/relationships"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227.xml><?xml version="1.0" encoding="utf-8"?>
<p:tagLst xmlns:a="http://schemas.openxmlformats.org/drawingml/2006/main" xmlns:r="http://schemas.openxmlformats.org/officeDocument/2006/relationships"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228.xml><?xml version="1.0" encoding="utf-8"?>
<p:tagLst xmlns:a="http://schemas.openxmlformats.org/drawingml/2006/main" xmlns:r="http://schemas.openxmlformats.org/officeDocument/2006/relationships"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229.xml><?xml version="1.0" encoding="utf-8"?>
<p:tagLst xmlns:a="http://schemas.openxmlformats.org/drawingml/2006/main" xmlns:r="http://schemas.openxmlformats.org/officeDocument/2006/relationships" xmlns:p="http://schemas.openxmlformats.org/presentationml/2006/main">
  <p:tag name="KSO_WM_UNIT_ID" val="_11**"/>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90277"/>
  <p:tag name="KSO_WM_TEMPLATE_CATEGORY" val="custom"/>
</p:tagLst>
</file>

<file path=ppt/tags/tag2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230.xml><?xml version="1.0" encoding="utf-8"?>
<p:tagLst xmlns:a="http://schemas.openxmlformats.org/drawingml/2006/main" xmlns:r="http://schemas.openxmlformats.org/officeDocument/2006/relationships" xmlns:p="http://schemas.openxmlformats.org/presentationml/2006/main">
  <p:tag name="KSO_WM_UNIT_ID" val="_11**"/>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90277"/>
  <p:tag name="KSO_WM_TEMPLATE_CATEGORY" val="custom"/>
</p:tagLst>
</file>

<file path=ppt/tags/tag231.xml><?xml version="1.0" encoding="utf-8"?>
<p:tagLst xmlns:a="http://schemas.openxmlformats.org/drawingml/2006/main" xmlns:r="http://schemas.openxmlformats.org/officeDocument/2006/relationships" xmlns:p="http://schemas.openxmlformats.org/presentationml/2006/main">
  <p:tag name="KSO_WM_UNIT_TYPE" val="i"/>
  <p:tag name="KSO_WM_UNIT_INDEX" val="1"/>
  <p:tag name="KSO_WM_BEAUTIFY_FLAG" val="#wm#"/>
  <p:tag name="KSO_WM_TAG_VERSION" val="3.0"/>
  <p:tag name="KSO_WM_UNIT_ID" val="_11*i*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90277"/>
  <p:tag name="KSO_WM_TEMPLATE_CATEGORY" val="custom"/>
</p:tagLst>
</file>

<file path=ppt/tags/tag232.xml><?xml version="1.0" encoding="utf-8"?>
<p:tagLst xmlns:a="http://schemas.openxmlformats.org/drawingml/2006/main" xmlns:r="http://schemas.openxmlformats.org/officeDocument/2006/relationships" xmlns:p="http://schemas.openxmlformats.org/presentationml/2006/main">
  <p:tag name="KSO_WM_UNIT_TYPE" val="i"/>
  <p:tag name="KSO_WM_UNIT_INDEX" val="2"/>
  <p:tag name="KSO_WM_BEAUTIFY_FLAG" val="#wm#"/>
  <p:tag name="KSO_WM_TAG_VERSION" val="3.0"/>
  <p:tag name="KSO_WM_UNIT_ID" val="_11*i*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90277"/>
  <p:tag name="KSO_WM_TEMPLATE_CATEGORY" val="custom"/>
</p:tagLst>
</file>

<file path=ppt/tags/tag233.xml><?xml version="1.0" encoding="utf-8"?>
<p:tagLst xmlns:a="http://schemas.openxmlformats.org/drawingml/2006/main" xmlns:r="http://schemas.openxmlformats.org/officeDocument/2006/relationships" xmlns:p="http://schemas.openxmlformats.org/presentationml/2006/main">
  <p:tag name="KSO_WM_UNIT_TYPE" val="i"/>
  <p:tag name="KSO_WM_UNIT_INDEX" val="3"/>
  <p:tag name="KSO_WM_BEAUTIFY_FLAG" val="#wm#"/>
  <p:tag name="KSO_WM_TAG_VERSION" val="3.0"/>
  <p:tag name="KSO_WM_UNIT_ID" val="_11*i*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90277"/>
  <p:tag name="KSO_WM_TEMPLATE_CATEGORY" val="custom"/>
</p:tagLst>
</file>

<file path=ppt/tags/tag234.xml><?xml version="1.0" encoding="utf-8"?>
<p:tagLst xmlns:a="http://schemas.openxmlformats.org/drawingml/2006/main" xmlns:r="http://schemas.openxmlformats.org/officeDocument/2006/relationships" xmlns:p="http://schemas.openxmlformats.org/presentationml/2006/main">
  <p:tag name="KSO_WM_UNIT_TYPE" val="i"/>
  <p:tag name="KSO_WM_UNIT_INDEX" val="4"/>
  <p:tag name="KSO_WM_BEAUTIFY_FLAG" val="#wm#"/>
  <p:tag name="KSO_WM_TAG_VERSION" val="3.0"/>
  <p:tag name="KSO_WM_UNIT_ID" val="_11*i*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90277"/>
  <p:tag name="KSO_WM_TEMPLATE_CATEGORY" val="custom"/>
</p:tagLst>
</file>

<file path=ppt/tags/tag235.xml><?xml version="1.0" encoding="utf-8"?>
<p:tagLst xmlns:a="http://schemas.openxmlformats.org/drawingml/2006/main" xmlns:r="http://schemas.openxmlformats.org/officeDocument/2006/relationships" xmlns:p="http://schemas.openxmlformats.org/presentationml/2006/main">
  <p:tag name="KSO_WM_UNIT_TYPE" val="i"/>
  <p:tag name="KSO_WM_UNIT_INDEX" val="5"/>
  <p:tag name="KSO_WM_BEAUTIFY_FLAG" val="#wm#"/>
  <p:tag name="KSO_WM_TAG_VERSION" val="3.0"/>
  <p:tag name="KSO_WM_UNIT_ID" val="_11*i*5"/>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90277"/>
  <p:tag name="KSO_WM_TEMPLATE_CATEGORY" val="custom"/>
</p:tagLst>
</file>

<file path=ppt/tags/tag236.xml><?xml version="1.0" encoding="utf-8"?>
<p:tagLst xmlns:a="http://schemas.openxmlformats.org/drawingml/2006/main" xmlns:r="http://schemas.openxmlformats.org/officeDocument/2006/relationships" xmlns:p="http://schemas.openxmlformats.org/presentationml/2006/main">
  <p:tag name="KSO_WM_UNIT_TYPE" val="i"/>
  <p:tag name="KSO_WM_UNIT_INDEX" val="6"/>
  <p:tag name="KSO_WM_BEAUTIFY_FLAG" val="#wm#"/>
  <p:tag name="KSO_WM_TAG_VERSION" val="3.0"/>
  <p:tag name="KSO_WM_UNIT_ID" val="_11*i*6"/>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90277"/>
  <p:tag name="KSO_WM_TEMPLATE_CATEGORY" val="custom"/>
</p:tagLst>
</file>

<file path=ppt/tags/tag237.xml><?xml version="1.0" encoding="utf-8"?>
<p:tagLst xmlns:a="http://schemas.openxmlformats.org/drawingml/2006/main" xmlns:r="http://schemas.openxmlformats.org/officeDocument/2006/relationships" xmlns:p="http://schemas.openxmlformats.org/presentationml/2006/main">
  <p:tag name="KSO_WM_UNIT_TYPE" val="i"/>
  <p:tag name="KSO_WM_UNIT_INDEX" val="7"/>
  <p:tag name="KSO_WM_BEAUTIFY_FLAG" val="#wm#"/>
  <p:tag name="KSO_WM_TAG_VERSION" val="3.0"/>
  <p:tag name="KSO_WM_UNIT_ID" val="_11*i*7"/>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90277"/>
  <p:tag name="KSO_WM_TEMPLATE_CATEGORY" val="custom"/>
</p:tagLst>
</file>

<file path=ppt/tags/tag238.xml><?xml version="1.0" encoding="utf-8"?>
<p:tagLst xmlns:a="http://schemas.openxmlformats.org/drawingml/2006/main" xmlns:r="http://schemas.openxmlformats.org/officeDocument/2006/relationships" xmlns:p="http://schemas.openxmlformats.org/presentationml/2006/main">
  <p:tag name="KSO_WM_UNIT_TYPE" val="i"/>
  <p:tag name="KSO_WM_UNIT_INDEX" val="8"/>
  <p:tag name="KSO_WM_BEAUTIFY_FLAG" val="#wm#"/>
  <p:tag name="KSO_WM_TAG_VERSION" val="3.0"/>
  <p:tag name="KSO_WM_UNIT_ID" val="_11*i*8"/>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90277"/>
  <p:tag name="KSO_WM_TEMPLATE_CATEGORY" val="custom"/>
</p:tagLst>
</file>

<file path=ppt/tags/tag239.xml><?xml version="1.0" encoding="utf-8"?>
<p:tagLst xmlns:a="http://schemas.openxmlformats.org/drawingml/2006/main" xmlns:r="http://schemas.openxmlformats.org/officeDocument/2006/relationships" xmlns:p="http://schemas.openxmlformats.org/presentationml/2006/main">
  <p:tag name="KSO_WM_UNIT_TYPE" val="i"/>
  <p:tag name="KSO_WM_UNIT_INDEX" val="9"/>
  <p:tag name="KSO_WM_BEAUTIFY_FLAG" val="#wm#"/>
  <p:tag name="KSO_WM_TAG_VERSION" val="3.0"/>
  <p:tag name="KSO_WM_UNIT_ID" val="_11*i*9"/>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90277"/>
  <p:tag name="KSO_WM_TEMPLATE_CATEGORY" val="custom"/>
</p:tagLst>
</file>

<file path=ppt/tags/tag2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240.xml><?xml version="1.0" encoding="utf-8"?>
<p:tagLst xmlns:a="http://schemas.openxmlformats.org/drawingml/2006/main" xmlns:r="http://schemas.openxmlformats.org/officeDocument/2006/relationships" xmlns:p="http://schemas.openxmlformats.org/presentationml/2006/main">
  <p:tag name="KSO_WM_UNIT_TYPE" val="i"/>
  <p:tag name="KSO_WM_UNIT_INDEX" val="10"/>
  <p:tag name="KSO_WM_BEAUTIFY_FLAG" val="#wm#"/>
  <p:tag name="KSO_WM_TAG_VERSION" val="3.0"/>
  <p:tag name="KSO_WM_UNIT_ID" val="_11*i*1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90277"/>
  <p:tag name="KSO_WM_TEMPLATE_CATEGORY" val="custom"/>
</p:tagLst>
</file>

<file path=ppt/tags/tag241.xml><?xml version="1.0" encoding="utf-8"?>
<p:tagLst xmlns:a="http://schemas.openxmlformats.org/drawingml/2006/main" xmlns:r="http://schemas.openxmlformats.org/officeDocument/2006/relationships" xmlns:p="http://schemas.openxmlformats.org/presentationml/2006/main">
  <p:tag name="KSO_WM_UNIT_TYPE" val="i"/>
  <p:tag name="KSO_WM_UNIT_INDEX" val="11"/>
  <p:tag name="KSO_WM_BEAUTIFY_FLAG" val="#wm#"/>
  <p:tag name="KSO_WM_TAG_VERSION" val="3.0"/>
  <p:tag name="KSO_WM_UNIT_ID" val="_11*i*1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90277"/>
  <p:tag name="KSO_WM_TEMPLATE_CATEGORY" val="custom"/>
</p:tagLst>
</file>

<file path=ppt/tags/tag242.xml><?xml version="1.0" encoding="utf-8"?>
<p:tagLst xmlns:a="http://schemas.openxmlformats.org/drawingml/2006/main" xmlns:r="http://schemas.openxmlformats.org/officeDocument/2006/relationships" xmlns:p="http://schemas.openxmlformats.org/presentationml/2006/main">
  <p:tag name="KSO_WM_UNIT_TYPE" val="i"/>
  <p:tag name="KSO_WM_UNIT_INDEX" val="12"/>
  <p:tag name="KSO_WM_BEAUTIFY_FLAG" val="#wm#"/>
  <p:tag name="KSO_WM_TAG_VERSION" val="3.0"/>
  <p:tag name="KSO_WM_UNIT_ID" val="_11*i*1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90277"/>
  <p:tag name="KSO_WM_TEMPLATE_CATEGORY" val="custom"/>
</p:tagLst>
</file>

<file path=ppt/tags/tag243.xml><?xml version="1.0" encoding="utf-8"?>
<p:tagLst xmlns:a="http://schemas.openxmlformats.org/drawingml/2006/main" xmlns:r="http://schemas.openxmlformats.org/officeDocument/2006/relationships" xmlns:p="http://schemas.openxmlformats.org/presentationml/2006/main">
  <p:tag name="KSO_WM_UNIT_TYPE" val="i"/>
  <p:tag name="KSO_WM_UNIT_INDEX" val="13"/>
  <p:tag name="KSO_WM_BEAUTIFY_FLAG" val="#wm#"/>
  <p:tag name="KSO_WM_TAG_VERSION" val="3.0"/>
  <p:tag name="KSO_WM_UNIT_ID" val="_11*i*1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90277"/>
  <p:tag name="KSO_WM_TEMPLATE_CATEGORY" val="custom"/>
</p:tagLst>
</file>

<file path=ppt/tags/tag244.xml><?xml version="1.0" encoding="utf-8"?>
<p:tagLst xmlns:a="http://schemas.openxmlformats.org/drawingml/2006/main" xmlns:r="http://schemas.openxmlformats.org/officeDocument/2006/relationships" xmlns:p="http://schemas.openxmlformats.org/presentationml/2006/main">
  <p:tag name="KSO_WM_UNIT_ID" val="_11**"/>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90277"/>
  <p:tag name="KSO_WM_TEMPLATE_CATEGORY" val="custom"/>
</p:tagLst>
</file>

<file path=ppt/tags/tag245.xml><?xml version="1.0" encoding="utf-8"?>
<p:tagLst xmlns:a="http://schemas.openxmlformats.org/drawingml/2006/main" xmlns:r="http://schemas.openxmlformats.org/officeDocument/2006/relationships" xmlns:p="http://schemas.openxmlformats.org/presentationml/2006/main">
  <p:tag name="KSO_WM_UNIT_TYPE" val="i"/>
  <p:tag name="KSO_WM_UNIT_INDEX" val="14"/>
  <p:tag name="KSO_WM_BEAUTIFY_FLAG" val="#wm#"/>
  <p:tag name="KSO_WM_TAG_VERSION" val="3.0"/>
  <p:tag name="KSO_WM_UNIT_ID" val="_11*i*1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90277"/>
  <p:tag name="KSO_WM_TEMPLATE_CATEGORY" val="custom"/>
</p:tagLst>
</file>

<file path=ppt/tags/tag246.xml><?xml version="1.0" encoding="utf-8"?>
<p:tagLst xmlns:a="http://schemas.openxmlformats.org/drawingml/2006/main" xmlns:r="http://schemas.openxmlformats.org/officeDocument/2006/relationships" xmlns:p="http://schemas.openxmlformats.org/presentationml/2006/main">
  <p:tag name="KSO_WM_UNIT_TYPE" val="i"/>
  <p:tag name="KSO_WM_UNIT_INDEX" val="15"/>
  <p:tag name="KSO_WM_BEAUTIFY_FLAG" val="#wm#"/>
  <p:tag name="KSO_WM_TAG_VERSION" val="3.0"/>
  <p:tag name="KSO_WM_UNIT_ID" val="_11*i*15"/>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90277"/>
  <p:tag name="KSO_WM_TEMPLATE_CATEGORY" val="custom"/>
</p:tagLst>
</file>

<file path=ppt/tags/tag247.xml><?xml version="1.0" encoding="utf-8"?>
<p:tagLst xmlns:a="http://schemas.openxmlformats.org/drawingml/2006/main" xmlns:r="http://schemas.openxmlformats.org/officeDocument/2006/relationships" xmlns:p="http://schemas.openxmlformats.org/presentationml/2006/main">
  <p:tag name="KSO_WM_UNIT_TYPE" val="i"/>
  <p:tag name="KSO_WM_UNIT_INDEX" val="16"/>
  <p:tag name="KSO_WM_BEAUTIFY_FLAG" val="#wm#"/>
  <p:tag name="KSO_WM_TAG_VERSION" val="3.0"/>
  <p:tag name="KSO_WM_UNIT_ID" val="_11*i*16"/>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90277"/>
  <p:tag name="KSO_WM_TEMPLATE_CATEGORY" val="custom"/>
</p:tagLst>
</file>

<file path=ppt/tags/tag248.xml><?xml version="1.0" encoding="utf-8"?>
<p:tagLst xmlns:a="http://schemas.openxmlformats.org/drawingml/2006/main" xmlns:r="http://schemas.openxmlformats.org/officeDocument/2006/relationships" xmlns:p="http://schemas.openxmlformats.org/presentationml/2006/main">
  <p:tag name="KSO_WM_UNIT_TYPE" val="i"/>
  <p:tag name="KSO_WM_UNIT_INDEX" val="17"/>
  <p:tag name="KSO_WM_BEAUTIFY_FLAG" val="#wm#"/>
  <p:tag name="KSO_WM_TAG_VERSION" val="3.0"/>
  <p:tag name="KSO_WM_UNIT_ID" val="_11*i*17"/>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90277"/>
  <p:tag name="KSO_WM_TEMPLATE_CATEGORY" val="custom"/>
</p:tagLst>
</file>

<file path=ppt/tags/tag249.xml><?xml version="1.0" encoding="utf-8"?>
<p:tagLst xmlns:a="http://schemas.openxmlformats.org/drawingml/2006/main" xmlns:r="http://schemas.openxmlformats.org/officeDocument/2006/relationships" xmlns:p="http://schemas.openxmlformats.org/presentationml/2006/main">
  <p:tag name="KSO_WM_UNIT_TYPE" val="i"/>
  <p:tag name="KSO_WM_UNIT_INDEX" val="18"/>
  <p:tag name="KSO_WM_BEAUTIFY_FLAG" val="#wm#"/>
  <p:tag name="KSO_WM_TAG_VERSION" val="3.0"/>
  <p:tag name="KSO_WM_UNIT_ID" val="_11*i*18"/>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90277"/>
  <p:tag name="KSO_WM_TEMPLATE_CATEGORY" val="custom"/>
</p:tagLst>
</file>

<file path=ppt/tags/tag2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250.xml><?xml version="1.0" encoding="utf-8"?>
<p:tagLst xmlns:a="http://schemas.openxmlformats.org/drawingml/2006/main" xmlns:r="http://schemas.openxmlformats.org/officeDocument/2006/relationships" xmlns:p="http://schemas.openxmlformats.org/presentationml/2006/main">
  <p:tag name="KSO_WM_UNIT_TYPE" val="i"/>
  <p:tag name="KSO_WM_UNIT_INDEX" val="19"/>
  <p:tag name="KSO_WM_BEAUTIFY_FLAG" val="#wm#"/>
  <p:tag name="KSO_WM_TAG_VERSION" val="3.0"/>
  <p:tag name="KSO_WM_UNIT_ID" val="_11*i*19"/>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90277"/>
  <p:tag name="KSO_WM_TEMPLATE_CATEGORY" val="custom"/>
</p:tagLst>
</file>

<file path=ppt/tags/tag251.xml><?xml version="1.0" encoding="utf-8"?>
<p:tagLst xmlns:a="http://schemas.openxmlformats.org/drawingml/2006/main" xmlns:r="http://schemas.openxmlformats.org/officeDocument/2006/relationships" xmlns:p="http://schemas.openxmlformats.org/presentationml/2006/main">
  <p:tag name="KSO_WM_UNIT_TYPE" val="i"/>
  <p:tag name="KSO_WM_UNIT_INDEX" val="20"/>
  <p:tag name="KSO_WM_BEAUTIFY_FLAG" val="#wm#"/>
  <p:tag name="KSO_WM_TAG_VERSION" val="3.0"/>
  <p:tag name="KSO_WM_UNIT_ID" val="_11*i*2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90277"/>
  <p:tag name="KSO_WM_TEMPLATE_CATEGORY" val="custom"/>
</p:tagLst>
</file>

<file path=ppt/tags/tag252.xml><?xml version="1.0" encoding="utf-8"?>
<p:tagLst xmlns:a="http://schemas.openxmlformats.org/drawingml/2006/main" xmlns:r="http://schemas.openxmlformats.org/officeDocument/2006/relationships" xmlns:p="http://schemas.openxmlformats.org/presentationml/2006/main">
  <p:tag name="KSO_WM_UNIT_TYPE" val="i"/>
  <p:tag name="KSO_WM_UNIT_INDEX" val="21"/>
  <p:tag name="KSO_WM_BEAUTIFY_FLAG" val="#wm#"/>
  <p:tag name="KSO_WM_TAG_VERSION" val="3.0"/>
  <p:tag name="KSO_WM_UNIT_ID" val="_11*i*2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90277"/>
  <p:tag name="KSO_WM_TEMPLATE_CATEGORY" val="custom"/>
</p:tagLst>
</file>

<file path=ppt/tags/tag253.xml><?xml version="1.0" encoding="utf-8"?>
<p:tagLst xmlns:a="http://schemas.openxmlformats.org/drawingml/2006/main" xmlns:r="http://schemas.openxmlformats.org/officeDocument/2006/relationships" xmlns:p="http://schemas.openxmlformats.org/presentationml/2006/main">
  <p:tag name="KSO_WM_UNIT_TYPE" val="i"/>
  <p:tag name="KSO_WM_UNIT_INDEX" val="22"/>
  <p:tag name="KSO_WM_BEAUTIFY_FLAG" val="#wm#"/>
  <p:tag name="KSO_WM_TAG_VERSION" val="3.0"/>
  <p:tag name="KSO_WM_UNIT_ID" val="_11*i*2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90277"/>
  <p:tag name="KSO_WM_TEMPLATE_CATEGORY" val="custom"/>
</p:tagLst>
</file>

<file path=ppt/tags/tag254.xml><?xml version="1.0" encoding="utf-8"?>
<p:tagLst xmlns:a="http://schemas.openxmlformats.org/drawingml/2006/main" xmlns:r="http://schemas.openxmlformats.org/officeDocument/2006/relationships" xmlns:p="http://schemas.openxmlformats.org/presentationml/2006/main">
  <p:tag name="KSO_WM_UNIT_TYPE" val="i"/>
  <p:tag name="KSO_WM_UNIT_INDEX" val="23"/>
  <p:tag name="KSO_WM_BEAUTIFY_FLAG" val="#wm#"/>
  <p:tag name="KSO_WM_TAG_VERSION" val="3.0"/>
  <p:tag name="KSO_WM_UNIT_ID" val="_11*i*2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90277"/>
  <p:tag name="KSO_WM_TEMPLATE_CATEGORY" val="custom"/>
</p:tagLst>
</file>

<file path=ppt/tags/tag255.xml><?xml version="1.0" encoding="utf-8"?>
<p:tagLst xmlns:a="http://schemas.openxmlformats.org/drawingml/2006/main" xmlns:r="http://schemas.openxmlformats.org/officeDocument/2006/relationships" xmlns:p="http://schemas.openxmlformats.org/presentationml/2006/main">
  <p:tag name="KSO_WM_UNIT_TYPE" val="i"/>
  <p:tag name="KSO_WM_UNIT_INDEX" val="24"/>
  <p:tag name="KSO_WM_BEAUTIFY_FLAG" val="#wm#"/>
  <p:tag name="KSO_WM_TAG_VERSION" val="3.0"/>
  <p:tag name="KSO_WM_UNIT_ID" val="_11*i*2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90277"/>
  <p:tag name="KSO_WM_TEMPLATE_CATEGORY" val="custom"/>
</p:tagLst>
</file>

<file path=ppt/tags/tag256.xml><?xml version="1.0" encoding="utf-8"?>
<p:tagLst xmlns:a="http://schemas.openxmlformats.org/drawingml/2006/main" xmlns:r="http://schemas.openxmlformats.org/officeDocument/2006/relationships" xmlns:p="http://schemas.openxmlformats.org/presentationml/2006/main">
  <p:tag name="KSO_WM_UNIT_TYPE" val="i"/>
  <p:tag name="KSO_WM_UNIT_INDEX" val="25"/>
  <p:tag name="KSO_WM_BEAUTIFY_FLAG" val="#wm#"/>
  <p:tag name="KSO_WM_TAG_VERSION" val="3.0"/>
  <p:tag name="KSO_WM_UNIT_ID" val="_11*i*25"/>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90277"/>
  <p:tag name="KSO_WM_TEMPLATE_CATEGORY" val="custom"/>
</p:tagLst>
</file>

<file path=ppt/tags/tag257.xml><?xml version="1.0" encoding="utf-8"?>
<p:tagLst xmlns:a="http://schemas.openxmlformats.org/drawingml/2006/main" xmlns:r="http://schemas.openxmlformats.org/officeDocument/2006/relationships" xmlns:p="http://schemas.openxmlformats.org/presentationml/2006/main">
  <p:tag name="KSO_WM_UNIT_TYPE" val="i"/>
  <p:tag name="KSO_WM_UNIT_INDEX" val="26"/>
  <p:tag name="KSO_WM_BEAUTIFY_FLAG" val="#wm#"/>
  <p:tag name="KSO_WM_TAG_VERSION" val="3.0"/>
  <p:tag name="KSO_WM_UNIT_ID" val="_11*i*26"/>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90277"/>
  <p:tag name="KSO_WM_TEMPLATE_CATEGORY" val="custom"/>
</p:tagLst>
</file>

<file path=ppt/tags/tag258.xml><?xml version="1.0" encoding="utf-8"?>
<p:tagLst xmlns:a="http://schemas.openxmlformats.org/drawingml/2006/main" xmlns:r="http://schemas.openxmlformats.org/officeDocument/2006/relationships" xmlns:p="http://schemas.openxmlformats.org/presentationml/2006/main">
  <p:tag name="KSO_WM_UNIT_TYPE" val="i"/>
  <p:tag name="KSO_WM_UNIT_INDEX" val="27"/>
  <p:tag name="KSO_WM_BEAUTIFY_FLAG" val="#wm#"/>
  <p:tag name="KSO_WM_TAG_VERSION" val="3.0"/>
  <p:tag name="KSO_WM_UNIT_ID" val="_11*i*27"/>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90277"/>
  <p:tag name="KSO_WM_TEMPLATE_CATEGORY" val="custom"/>
</p:tagLst>
</file>

<file path=ppt/tags/tag259.xml><?xml version="1.0" encoding="utf-8"?>
<p:tagLst xmlns:a="http://schemas.openxmlformats.org/drawingml/2006/main" xmlns:r="http://schemas.openxmlformats.org/officeDocument/2006/relationships" xmlns:p="http://schemas.openxmlformats.org/presentationml/2006/main">
  <p:tag name="KSO_WM_UNIT_TYPE" val="i"/>
  <p:tag name="KSO_WM_UNIT_INDEX" val="28"/>
  <p:tag name="KSO_WM_BEAUTIFY_FLAG" val="#wm#"/>
  <p:tag name="KSO_WM_TAG_VERSION" val="3.0"/>
  <p:tag name="KSO_WM_UNIT_ID" val="_11*i*28"/>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90277"/>
  <p:tag name="KSO_WM_TEMPLATE_CATEGORY" val="custom"/>
</p:tagLst>
</file>

<file path=ppt/tags/tag2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60.xml><?xml version="1.0" encoding="utf-8"?>
<p:tagLst xmlns:a="http://schemas.openxmlformats.org/drawingml/2006/main" xmlns:r="http://schemas.openxmlformats.org/officeDocument/2006/relationships" xmlns:p="http://schemas.openxmlformats.org/presentationml/2006/main">
  <p:tag name="KSO_WM_UNIT_TYPE" val="i"/>
  <p:tag name="KSO_WM_UNIT_INDEX" val="29"/>
  <p:tag name="KSO_WM_BEAUTIFY_FLAG" val="#wm#"/>
  <p:tag name="KSO_WM_TAG_VERSION" val="3.0"/>
  <p:tag name="KSO_WM_UNIT_ID" val="_11*i*29"/>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90277"/>
  <p:tag name="KSO_WM_TEMPLATE_CATEGORY" val="custom"/>
</p:tagLst>
</file>

<file path=ppt/tags/tag261.xml><?xml version="1.0" encoding="utf-8"?>
<p:tagLst xmlns:a="http://schemas.openxmlformats.org/drawingml/2006/main" xmlns:r="http://schemas.openxmlformats.org/officeDocument/2006/relationships" xmlns:p="http://schemas.openxmlformats.org/presentationml/2006/main">
  <p:tag name="KSO_WM_UNIT_TYPE" val="i"/>
  <p:tag name="KSO_WM_UNIT_INDEX" val="30"/>
  <p:tag name="KSO_WM_BEAUTIFY_FLAG" val="#wm#"/>
  <p:tag name="KSO_WM_TAG_VERSION" val="3.0"/>
  <p:tag name="KSO_WM_UNIT_ID" val="_11*i*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90277"/>
  <p:tag name="KSO_WM_TEMPLATE_CATEGORY" val="custom"/>
</p:tagLst>
</file>

<file path=ppt/tags/tag262.xml><?xml version="1.0" encoding="utf-8"?>
<p:tagLst xmlns:a="http://schemas.openxmlformats.org/drawingml/2006/main" xmlns:r="http://schemas.openxmlformats.org/officeDocument/2006/relationships" xmlns:p="http://schemas.openxmlformats.org/presentationml/2006/main">
  <p:tag name="KSO_WM_UNIT_TYPE" val="i"/>
  <p:tag name="KSO_WM_UNIT_INDEX" val="31"/>
  <p:tag name="KSO_WM_BEAUTIFY_FLAG" val="#wm#"/>
  <p:tag name="KSO_WM_TAG_VERSION" val="3.0"/>
  <p:tag name="KSO_WM_UNIT_ID" val="_11*i*3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90277"/>
  <p:tag name="KSO_WM_TEMPLATE_CATEGORY" val="custom"/>
</p:tagLst>
</file>

<file path=ppt/tags/tag263.xml><?xml version="1.0" encoding="utf-8"?>
<p:tagLst xmlns:a="http://schemas.openxmlformats.org/drawingml/2006/main" xmlns:r="http://schemas.openxmlformats.org/officeDocument/2006/relationships" xmlns:p="http://schemas.openxmlformats.org/presentationml/2006/main">
  <p:tag name="KSO_WM_UNIT_TYPE" val="i"/>
  <p:tag name="KSO_WM_UNIT_INDEX" val="32"/>
  <p:tag name="KSO_WM_BEAUTIFY_FLAG" val="#wm#"/>
  <p:tag name="KSO_WM_TAG_VERSION" val="3.0"/>
  <p:tag name="KSO_WM_UNIT_ID" val="_11*i*3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90277"/>
  <p:tag name="KSO_WM_TEMPLATE_CATEGORY" val="custom"/>
</p:tagLst>
</file>

<file path=ppt/tags/tag264.xml><?xml version="1.0" encoding="utf-8"?>
<p:tagLst xmlns:a="http://schemas.openxmlformats.org/drawingml/2006/main" xmlns:r="http://schemas.openxmlformats.org/officeDocument/2006/relationships" xmlns:p="http://schemas.openxmlformats.org/presentationml/2006/main">
  <p:tag name="KSO_WM_UNIT_TYPE" val="i"/>
  <p:tag name="KSO_WM_UNIT_INDEX" val="33"/>
  <p:tag name="KSO_WM_BEAUTIFY_FLAG" val="#wm#"/>
  <p:tag name="KSO_WM_TAG_VERSION" val="3.0"/>
  <p:tag name="KSO_WM_UNIT_ID" val="_11*i*3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90277"/>
  <p:tag name="KSO_WM_TEMPLATE_CATEGORY" val="custom"/>
</p:tagLst>
</file>

<file path=ppt/tags/tag265.xml><?xml version="1.0" encoding="utf-8"?>
<p:tagLst xmlns:a="http://schemas.openxmlformats.org/drawingml/2006/main" xmlns:r="http://schemas.openxmlformats.org/officeDocument/2006/relationships" xmlns:p="http://schemas.openxmlformats.org/presentationml/2006/main">
  <p:tag name="KSO_WM_UNIT_TYPE" val="i"/>
  <p:tag name="KSO_WM_UNIT_INDEX" val="34"/>
  <p:tag name="KSO_WM_BEAUTIFY_FLAG" val="#wm#"/>
  <p:tag name="KSO_WM_TAG_VERSION" val="3.0"/>
  <p:tag name="KSO_WM_UNIT_ID" val="_11*i*3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90277"/>
  <p:tag name="KSO_WM_TEMPLATE_CATEGORY" val="custom"/>
</p:tagLst>
</file>

<file path=ppt/tags/tag266.xml><?xml version="1.0" encoding="utf-8"?>
<p:tagLst xmlns:a="http://schemas.openxmlformats.org/drawingml/2006/main" xmlns:r="http://schemas.openxmlformats.org/officeDocument/2006/relationships" xmlns:p="http://schemas.openxmlformats.org/presentationml/2006/main">
  <p:tag name="KSO_WM_UNIT_ID" val="_11*i*35"/>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TYPE" val="i"/>
  <p:tag name="KSO_WM_UNIT_INDEX" val="35"/>
  <p:tag name="KSO_WM_TEMPLATE_INDEX" val="40490277"/>
  <p:tag name="KSO_WM_TEMPLATE_CATEGORY" val="custom"/>
</p:tagLst>
</file>

<file path=ppt/tags/tag267.xml><?xml version="1.0" encoding="utf-8"?>
<p:tagLst xmlns:a="http://schemas.openxmlformats.org/drawingml/2006/main" xmlns:r="http://schemas.openxmlformats.org/officeDocument/2006/relationships" xmlns:p="http://schemas.openxmlformats.org/presentationml/2006/main">
  <p:tag name="KSO_WM_UNIT_TYPE" val="b"/>
  <p:tag name="KSO_WM_BEAUTIFY_FLAG" val="#wm#"/>
  <p:tag name="KSO_WM_UNIT_INDEX" val="1"/>
  <p:tag name="KSO_WM_UNIT_TEXT_TYPE" val="1"/>
  <p:tag name="KSO_WM_FIGMA_FLAG" val="#fgm#"/>
  <p:tag name="KSO_WM_UNIT_ID" val="_11*b*1"/>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90277"/>
  <p:tag name="KSO_WM_TEMPLATE_CATEGORY" val="custom"/>
</p:tagLst>
</file>

<file path=ppt/tags/tag268.xml><?xml version="1.0" encoding="utf-8"?>
<p:tagLst xmlns:a="http://schemas.openxmlformats.org/drawingml/2006/main" xmlns:r="http://schemas.openxmlformats.org/officeDocument/2006/relationships" xmlns:p="http://schemas.openxmlformats.org/presentationml/2006/main">
  <p:tag name="KSO_WM_UNIT_TYPE" val="a"/>
  <p:tag name="KSO_WM_BEAUTIFY_FLAG" val="#wm#"/>
  <p:tag name="KSO_WM_UNIT_INDEX" val="1"/>
  <p:tag name="KSO_WM_UNIT_TEXT_TYPE" val="1"/>
  <p:tag name="KSO_WM_LAYOUT_CHECK_HASH" val="70a81d6a7f94768b09b61f79ee978c90b81fe0aa"/>
  <p:tag name="KSO_WM_NEWLAYOUT_ID" val="8224"/>
  <p:tag name="KSO_WM_FIGMA_FLAG" val="#fgm#"/>
  <p:tag name="KSO_WM_UNIT_ID" val="_11*a*1"/>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90277"/>
  <p:tag name="KSO_WM_TEMPLATE_CATEGORY" val="custom"/>
</p:tagLst>
</file>

<file path=ppt/tags/tag26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2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7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27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27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27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27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27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27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27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27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27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_NEED_ADD_PATH_ANIM" val="0"/>
  <p:tag name="KSO_WM_UNIT_DIAGRAM_ISREFERUNIT" val="0"/>
  <p:tag name="KSO_WM_UNIT_TYPE" val="i"/>
  <p:tag name="KSO_WM_UNIT_INDEX" val="1"/>
  <p:tag name="KSO_WM_UNIT_ID" val="_12*i*1"/>
  <p:tag name="KSO_WM_UNIT_LAYERLEVEL" val="1"/>
  <p:tag name="KSO_WM_TAG_VERSION" val="1.0"/>
  <p:tag name="KSO_WM_BEAUTIFY_FLAG" val="#wm#"/>
  <p:tag name="KSO_WM_SLIDE_BACKGROUND_TYPE" val="general"/>
  <p:tag name="KSO_WM_SLIDE_BK_DARK_LIGHT" val="2"/>
</p:tagLst>
</file>

<file path=ppt/tags/tag2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8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28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28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28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28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DIAGRAM_IS_NEED_ADD_PATH_ANIM" val="0"/>
  <p:tag name="KSO_WM_SLIDE_BACKGROUND_TYPE" val="general"/>
  <p:tag name="KSO_WM_SLIDE_BK_DARK_LIGHT" val="2"/>
</p:tagLst>
</file>

<file path=ppt/tags/tag28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28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28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288.xml><?xml version="1.0" encoding="utf-8"?>
<p:tagLst xmlns:a="http://schemas.openxmlformats.org/drawingml/2006/main" xmlns:r="http://schemas.openxmlformats.org/officeDocument/2006/relationships" xmlns:p="http://schemas.openxmlformats.org/presentationml/2006/main">
  <p:tag name="KSO_WM_TEMPLATE_THUMBS_INDEX" val="1、2、3、4、5、6、7、8、9、10、11、12、13、15"/>
  <p:tag name="KSO_WM_SLIDE_ID" val="custom20202582_1"/>
  <p:tag name="KSO_WM_TEMPLATE_SUBCATEGORY" val="0"/>
  <p:tag name="KSO_WM_TEMPLATE_MASTER_TYPE" val="1"/>
  <p:tag name="KSO_WM_TEMPLATE_COLOR_TYPE" val="1"/>
  <p:tag name="KSO_WM_SLIDE_TYPE" val="title"/>
  <p:tag name="KSO_WM_SLIDE_SUBTYPE" val="pureTxt"/>
  <p:tag name="KSO_WM_SLIDE_ITEM_CNT" val="0"/>
  <p:tag name="KSO_WM_SLIDE_INDEX" val="1"/>
  <p:tag name="KSO_WM_TEMPLATE_MASTER_THUMB_INDEX" val="12"/>
  <p:tag name="KSO_WM_TAG_VERSION" val="1.0"/>
  <p:tag name="KSO_WM_BEAUTIFY_FLAG" val="#wm#"/>
  <p:tag name="KSO_WM_TEMPLATE_CATEGORY" val="custom"/>
  <p:tag name="KSO_WM_TEMPLATE_INDEX" val="20202582"/>
  <p:tag name="KSO_WM_SLIDE_LAYOUT" val="a_b_f_j"/>
  <p:tag name="KSO_WM_SLIDE_LAYOUT_CNT" val="1_1_2_1"/>
</p:tagLst>
</file>

<file path=ppt/tags/tag289.xml><?xml version="1.0" encoding="utf-8"?>
<p:tagLst xmlns:a="http://schemas.openxmlformats.org/drawingml/2006/main" xmlns:r="http://schemas.openxmlformats.org/officeDocument/2006/relationships" xmlns:p="http://schemas.openxmlformats.org/presentationml/2006/main">
  <p:tag name="KSO_WM_UNIT_ISCONTENTSTITLE" val="0"/>
  <p:tag name="KSO_WM_UNIT_PRESET_TEXT" val="汇报人姓名"/>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custom20202582_1*f*1"/>
  <p:tag name="KSO_WM_TEMPLATE_CATEGORY" val="custom"/>
  <p:tag name="KSO_WM_TEMPLATE_INDEX" val="20202582"/>
  <p:tag name="KSO_WM_UNIT_LAYERLEVEL" val="1"/>
  <p:tag name="KSO_WM_TAG_VERSION" val="1.0"/>
  <p:tag name="KSO_WM_BEAUTIFY_FLAG" val="#wm#"/>
  <p:tag name="KSO_WM_UNIT_SUBTYPE" val="b"/>
  <p:tag name="KSO_WM_UNIT_TEXT_FILL_FORE_SCHEMECOLOR_INDEX_BRIGHTNESS" val="0.15"/>
  <p:tag name="KSO_WM_UNIT_TEXT_FILL_FORE_SCHEMECOLOR_INDEX" val="13"/>
  <p:tag name="KSO_WM_UNIT_TEXT_FILL_TYPE" val="1"/>
</p:tagLst>
</file>

<file path=ppt/tags/tag2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90.xml><?xml version="1.0" encoding="utf-8"?>
<p:tagLst xmlns:a="http://schemas.openxmlformats.org/drawingml/2006/main" xmlns:r="http://schemas.openxmlformats.org/officeDocument/2006/relationships" xmlns:p="http://schemas.openxmlformats.org/presentationml/2006/main">
  <p:tag name="KSO_WM_UNIT_ISCONTENTSTITLE" val="0"/>
  <p:tag name="KSO_WM_UNIT_PRESET_TEXT" val="极简通用模板"/>
  <p:tag name="KSO_WM_UNIT_NOCLEAR" val="0"/>
  <p:tag name="KSO_WM_UNIT_VALUE" val="9"/>
  <p:tag name="KSO_WM_UNIT_HIGHLIGHT" val="0"/>
  <p:tag name="KSO_WM_UNIT_COMPATIBLE" val="0"/>
  <p:tag name="KSO_WM_UNIT_DIAGRAM_ISNUMVISUAL" val="0"/>
  <p:tag name="KSO_WM_UNIT_DIAGRAM_ISREFERUNIT" val="0"/>
  <p:tag name="KSO_WM_UNIT_TYPE" val="a"/>
  <p:tag name="KSO_WM_UNIT_INDEX" val="1"/>
  <p:tag name="KSO_WM_UNIT_ID" val="custom20202582_1*a*1"/>
  <p:tag name="KSO_WM_TEMPLATE_CATEGORY" val="custom"/>
  <p:tag name="KSO_WM_TEMPLATE_INDEX" val="20202582"/>
  <p:tag name="KSO_WM_UNIT_LAYERLEVEL" val="1"/>
  <p:tag name="KSO_WM_TAG_VERSION" val="1.0"/>
  <p:tag name="KSO_WM_BEAUTIFY_FLAG" val="#wm#"/>
  <p:tag name="KSO_WM_UNIT_ISNUMDGMTITLE" val="0"/>
  <p:tag name="KSO_WM_UNIT_TEXT_FILL_FORE_SCHEMECOLOR_INDEX_BRIGHTNESS" val="0.15"/>
  <p:tag name="KSO_WM_UNIT_TEXT_FILL_FORE_SCHEMECOLOR_INDEX" val="13"/>
  <p:tag name="KSO_WM_UNIT_TEXT_FILL_TYPE" val="1"/>
</p:tagLst>
</file>

<file path=ppt/tags/tag291.xml><?xml version="1.0" encoding="utf-8"?>
<p:tagLst xmlns:a="http://schemas.openxmlformats.org/drawingml/2006/main" xmlns:r="http://schemas.openxmlformats.org/officeDocument/2006/relationships" xmlns:p="http://schemas.openxmlformats.org/presentationml/2006/main">
  <p:tag name="KSO_WM_SLIDE_BACKGROUND_TYPE" val="general"/>
  <p:tag name="KSO_WM_SLIDE_BK_DARK_LIGHT" val="2"/>
</p:tagLst>
</file>

<file path=ppt/tags/tag29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DIAGRAM_IS_NEED_ADD_PATH_ANIM" val="0"/>
  <p:tag name="KSO_WM_SLIDE_BACKGROUND_TYPE" val="general"/>
  <p:tag name="KSO_WM_SLIDE_BK_DARK_LIGHT" val="2"/>
  <p:tag name="KSO_WM_UNIT_TYPE" val="i"/>
</p:tagLst>
</file>

<file path=ppt/tags/tag29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 name="KSO_WM_UNIT_TYPE" val="i"/>
  <p:tag name="KSO_WM_UNIT_FILL_FORE_SCHEMECOLOR_INDEX_BRIGHTNESS" val="0"/>
  <p:tag name="KSO_WM_UNIT_FILL_FORE_SCHEMECOLOR_INDEX" val="5"/>
  <p:tag name="KSO_WM_UNIT_FILL_TYPE" val="1"/>
  <p:tag name="KSO_WM_UNIT_SHADOW_SCHEMECOLOR_INDEX_BRIGHTNESS" val="0"/>
  <p:tag name="KSO_WM_UNIT_SHADOW_SCHEMECOLOR_INDEX" val="5"/>
  <p:tag name="KSO_WM_UNIT_TEXT_FILL_FORE_SCHEMECOLOR_INDEX_BRIGHTNESS" val="0"/>
  <p:tag name="KSO_WM_UNIT_TEXT_FILL_FORE_SCHEMECOLOR_INDEX" val="2"/>
  <p:tag name="KSO_WM_UNIT_TEXT_FILL_TYPE" val="1"/>
</p:tagLst>
</file>

<file path=ppt/tags/tag294.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295.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29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8"/>
  <p:tag name="KSO_WM_UNIT_ID" val="_12*i*8"/>
  <p:tag name="KSO_WM_UNIT_LAYERLEVEL" val="1"/>
  <p:tag name="KSO_WM_TAG_VERSION" val="1.0"/>
  <p:tag name="KSO_WM_BEAUTIFY_FLAG" val="#wm#"/>
  <p:tag name="KSO_WM_SLIDE_BACKGROUND_TYPE" val="general"/>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29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9"/>
  <p:tag name="KSO_WM_UNIT_ID" val="_12*i*9"/>
  <p:tag name="KSO_WM_UNIT_LAYERLEVEL" val="1"/>
  <p:tag name="KSO_WM_TAG_VERSION" val="1.0"/>
  <p:tag name="KSO_WM_BEAUTIFY_FLAG" val="#wm#"/>
  <p:tag name="KSO_WM_SLIDE_BACKGROUND_TYPE" val="general"/>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29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0"/>
  <p:tag name="KSO_WM_UNIT_ID" val="_12*i*10"/>
  <p:tag name="KSO_WM_UNIT_LAYERLEVEL" val="1"/>
  <p:tag name="KSO_WM_TAG_VERSION" val="1.0"/>
  <p:tag name="KSO_WM_BEAUTIFY_FLAG" val="#wm#"/>
  <p:tag name="KSO_WM_SLIDE_BACKGROUND_TYPE" val="general"/>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299.xml><?xml version="1.0" encoding="utf-8"?>
<p:tagLst xmlns:a="http://schemas.openxmlformats.org/drawingml/2006/main" xmlns:r="http://schemas.openxmlformats.org/officeDocument/2006/relationships" xmlns:p="http://schemas.openxmlformats.org/presentationml/2006/main">
  <p:tag name="KSO_WM_SLIDE_BACKGROUND_TYPE" val="general"/>
  <p:tag name="KSO_WM_SLIDE_BK_DARK_LIGHT" val="2"/>
</p:tagLst>
</file>

<file path=ppt/tags/tag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3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30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DIAGRAM_IS_NEED_ADD_PATH_ANIM" val="0"/>
  <p:tag name="KSO_WM_SLIDE_BACKGROUND_TYPE" val="general"/>
  <p:tag name="KSO_WM_SLIDE_BK_DARK_LIGHT" val="2"/>
  <p:tag name="KSO_WM_UNIT_TYPE" val="i"/>
</p:tagLst>
</file>

<file path=ppt/tags/tag30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 name="KSO_WM_UNIT_TYPE" val="i"/>
  <p:tag name="KSO_WM_UNIT_FILL_FORE_SCHEMECOLOR_INDEX_BRIGHTNESS" val="0"/>
  <p:tag name="KSO_WM_UNIT_FILL_FORE_SCHEMECOLOR_INDEX" val="5"/>
  <p:tag name="KSO_WM_UNIT_FILL_TYPE" val="1"/>
  <p:tag name="KSO_WM_UNIT_SHADOW_SCHEMECOLOR_INDEX_BRIGHTNESS" val="0"/>
  <p:tag name="KSO_WM_UNIT_SHADOW_SCHEMECOLOR_INDEX" val="5"/>
  <p:tag name="KSO_WM_UNIT_TEXT_FILL_FORE_SCHEMECOLOR_INDEX_BRIGHTNESS" val="0"/>
  <p:tag name="KSO_WM_UNIT_TEXT_FILL_FORE_SCHEMECOLOR_INDEX" val="2"/>
  <p:tag name="KSO_WM_UNIT_TEXT_FILL_TYPE" val="1"/>
</p:tagLst>
</file>

<file path=ppt/tags/tag302.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30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 name="KSO_WM_UNIT_TYPE" val="i"/>
  <p:tag name="KSO_WM_UNIT_FILL_FORE_SCHEMECOLOR_INDEX_BRIGHTNESS" val="0"/>
  <p:tag name="KSO_WM_UNIT_FILL_FORE_SCHEMECOLOR_INDEX" val="5"/>
  <p:tag name="KSO_WM_UNIT_FILL_TYPE" val="1"/>
  <p:tag name="KSO_WM_UNIT_SHADOW_SCHEMECOLOR_INDEX_BRIGHTNESS" val="0"/>
  <p:tag name="KSO_WM_UNIT_SHADOW_SCHEMECOLOR_INDEX" val="5"/>
  <p:tag name="KSO_WM_UNIT_TEXT_FILL_FORE_SCHEMECOLOR_INDEX_BRIGHTNESS" val="0"/>
  <p:tag name="KSO_WM_UNIT_TEXT_FILL_FORE_SCHEMECOLOR_INDEX" val="2"/>
  <p:tag name="KSO_WM_UNIT_TEXT_FILL_TYPE" val="1"/>
</p:tagLst>
</file>

<file path=ppt/tags/tag30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8"/>
  <p:tag name="KSO_WM_UNIT_ID" val="_12*i*8"/>
  <p:tag name="KSO_WM_UNIT_LAYERLEVEL" val="1"/>
  <p:tag name="KSO_WM_TAG_VERSION" val="1.0"/>
  <p:tag name="KSO_WM_BEAUTIFY_FLAG" val="#wm#"/>
  <p:tag name="KSO_WM_SLIDE_BACKGROUND_TYPE" val="general"/>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30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9"/>
  <p:tag name="KSO_WM_UNIT_ID" val="_12*i*9"/>
  <p:tag name="KSO_WM_UNIT_LAYERLEVEL" val="1"/>
  <p:tag name="KSO_WM_TAG_VERSION" val="1.0"/>
  <p:tag name="KSO_WM_BEAUTIFY_FLAG" val="#wm#"/>
  <p:tag name="KSO_WM_SLIDE_BACKGROUND_TYPE" val="general"/>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30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0"/>
  <p:tag name="KSO_WM_UNIT_ID" val="_12*i*10"/>
  <p:tag name="KSO_WM_UNIT_LAYERLEVEL" val="1"/>
  <p:tag name="KSO_WM_TAG_VERSION" val="1.0"/>
  <p:tag name="KSO_WM_BEAUTIFY_FLAG" val="#wm#"/>
  <p:tag name="KSO_WM_SLIDE_BACKGROUND_TYPE" val="general"/>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307.xml><?xml version="1.0" encoding="utf-8"?>
<p:tagLst xmlns:a="http://schemas.openxmlformats.org/drawingml/2006/main" xmlns:r="http://schemas.openxmlformats.org/officeDocument/2006/relationships" xmlns:p="http://schemas.openxmlformats.org/presentationml/2006/main">
  <p:tag name="KSO_WM_SLIDE_BACKGROUND_TYPE" val="general"/>
  <p:tag name="KSO_WM_SLIDE_BK_DARK_LIGHT" val="2"/>
</p:tagLst>
</file>

<file path=ppt/tags/tag30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DIAGRAM_IS_NEED_ADD_PATH_ANIM" val="0"/>
  <p:tag name="KSO_WM_SLIDE_BACKGROUND_TYPE" val="general"/>
  <p:tag name="KSO_WM_SLIDE_BK_DARK_LIGHT" val="2"/>
  <p:tag name="KSO_WM_UNIT_TYPE" val="i"/>
</p:tagLst>
</file>

<file path=ppt/tags/tag30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 name="KSO_WM_UNIT_TYPE" val="i"/>
  <p:tag name="KSO_WM_UNIT_FILL_FORE_SCHEMECOLOR_INDEX_BRIGHTNESS" val="0"/>
  <p:tag name="KSO_WM_UNIT_FILL_FORE_SCHEMECOLOR_INDEX" val="5"/>
  <p:tag name="KSO_WM_UNIT_FILL_TYPE" val="1"/>
  <p:tag name="KSO_WM_UNIT_SHADOW_SCHEMECOLOR_INDEX_BRIGHTNESS" val="0"/>
  <p:tag name="KSO_WM_UNIT_SHADOW_SCHEMECOLOR_INDEX" val="5"/>
  <p:tag name="KSO_WM_UNIT_TEXT_FILL_FORE_SCHEMECOLOR_INDEX_BRIGHTNESS" val="0"/>
  <p:tag name="KSO_WM_UNIT_TEXT_FILL_FORE_SCHEMECOLOR_INDEX" val="2"/>
  <p:tag name="KSO_WM_UNIT_TEXT_FILL_TYPE" val="1"/>
</p:tagLst>
</file>

<file path=ppt/tags/tag3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310.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31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 name="KSO_WM_UNIT_TYPE" val="i"/>
  <p:tag name="KSO_WM_UNIT_FILL_FORE_SCHEMECOLOR_INDEX_BRIGHTNESS" val="0"/>
  <p:tag name="KSO_WM_UNIT_FILL_FORE_SCHEMECOLOR_INDEX" val="5"/>
  <p:tag name="KSO_WM_UNIT_FILL_TYPE" val="1"/>
  <p:tag name="KSO_WM_UNIT_SHADOW_SCHEMECOLOR_INDEX_BRIGHTNESS" val="0"/>
  <p:tag name="KSO_WM_UNIT_SHADOW_SCHEMECOLOR_INDEX" val="5"/>
  <p:tag name="KSO_WM_UNIT_TEXT_FILL_FORE_SCHEMECOLOR_INDEX_BRIGHTNESS" val="0"/>
  <p:tag name="KSO_WM_UNIT_TEXT_FILL_FORE_SCHEMECOLOR_INDEX" val="2"/>
  <p:tag name="KSO_WM_UNIT_TEXT_FILL_TYPE" val="1"/>
</p:tagLst>
</file>

<file path=ppt/tags/tag31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8"/>
  <p:tag name="KSO_WM_UNIT_ID" val="_12*i*8"/>
  <p:tag name="KSO_WM_UNIT_LAYERLEVEL" val="1"/>
  <p:tag name="KSO_WM_TAG_VERSION" val="1.0"/>
  <p:tag name="KSO_WM_BEAUTIFY_FLAG" val="#wm#"/>
  <p:tag name="KSO_WM_SLIDE_BACKGROUND_TYPE" val="general"/>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31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9"/>
  <p:tag name="KSO_WM_UNIT_ID" val="_12*i*9"/>
  <p:tag name="KSO_WM_UNIT_LAYERLEVEL" val="1"/>
  <p:tag name="KSO_WM_TAG_VERSION" val="1.0"/>
  <p:tag name="KSO_WM_BEAUTIFY_FLAG" val="#wm#"/>
  <p:tag name="KSO_WM_SLIDE_BACKGROUND_TYPE" val="general"/>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31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0"/>
  <p:tag name="KSO_WM_UNIT_ID" val="_12*i*10"/>
  <p:tag name="KSO_WM_UNIT_LAYERLEVEL" val="1"/>
  <p:tag name="KSO_WM_TAG_VERSION" val="1.0"/>
  <p:tag name="KSO_WM_BEAUTIFY_FLAG" val="#wm#"/>
  <p:tag name="KSO_WM_SLIDE_BACKGROUND_TYPE" val="general"/>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315.xml><?xml version="1.0" encoding="utf-8"?>
<p:tagLst xmlns:a="http://schemas.openxmlformats.org/drawingml/2006/main" xmlns:r="http://schemas.openxmlformats.org/officeDocument/2006/relationships" xmlns:p="http://schemas.openxmlformats.org/presentationml/2006/main">
  <p:tag name="KSO_WM_SLIDE_BACKGROUND_TYPE" val="general"/>
  <p:tag name="KSO_WM_SLIDE_BK_DARK_LIGHT" val="2"/>
</p:tagLst>
</file>

<file path=ppt/tags/tag31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DIAGRAM_IS_NEED_ADD_PATH_ANIM" val="0"/>
  <p:tag name="KSO_WM_SLIDE_BACKGROUND_TYPE" val="general"/>
  <p:tag name="KSO_WM_SLIDE_BK_DARK_LIGHT" val="2"/>
  <p:tag name="KSO_WM_UNIT_TYPE" val="i"/>
</p:tagLst>
</file>

<file path=ppt/tags/tag31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 name="KSO_WM_UNIT_TYPE" val="i"/>
  <p:tag name="KSO_WM_UNIT_FILL_FORE_SCHEMECOLOR_INDEX_BRIGHTNESS" val="0"/>
  <p:tag name="KSO_WM_UNIT_FILL_FORE_SCHEMECOLOR_INDEX" val="5"/>
  <p:tag name="KSO_WM_UNIT_FILL_TYPE" val="1"/>
  <p:tag name="KSO_WM_UNIT_SHADOW_SCHEMECOLOR_INDEX_BRIGHTNESS" val="0"/>
  <p:tag name="KSO_WM_UNIT_SHADOW_SCHEMECOLOR_INDEX" val="5"/>
  <p:tag name="KSO_WM_UNIT_TEXT_FILL_FORE_SCHEMECOLOR_INDEX_BRIGHTNESS" val="0"/>
  <p:tag name="KSO_WM_UNIT_TEXT_FILL_FORE_SCHEMECOLOR_INDEX" val="2"/>
  <p:tag name="KSO_WM_UNIT_TEXT_FILL_TYPE" val="1"/>
</p:tagLst>
</file>

<file path=ppt/tags/tag318.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31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 name="KSO_WM_UNIT_TYPE" val="i"/>
  <p:tag name="KSO_WM_UNIT_FILL_FORE_SCHEMECOLOR_INDEX_BRIGHTNESS" val="0"/>
  <p:tag name="KSO_WM_UNIT_FILL_FORE_SCHEMECOLOR_INDEX" val="5"/>
  <p:tag name="KSO_WM_UNIT_FILL_TYPE" val="1"/>
  <p:tag name="KSO_WM_UNIT_SHADOW_SCHEMECOLOR_INDEX_BRIGHTNESS" val="0"/>
  <p:tag name="KSO_WM_UNIT_SHADOW_SCHEMECOLOR_INDEX" val="5"/>
  <p:tag name="KSO_WM_UNIT_TEXT_FILL_FORE_SCHEMECOLOR_INDEX_BRIGHTNESS" val="0"/>
  <p:tag name="KSO_WM_UNIT_TEXT_FILL_FORE_SCHEMECOLOR_INDEX" val="2"/>
  <p:tag name="KSO_WM_UNIT_TEXT_FILL_TYPE" val="1"/>
</p:tagLst>
</file>

<file path=ppt/tags/tag3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DIAGRAM_IS_NEED_ADD_PATH_ANIM" val="0"/>
  <p:tag name="KSO_WM_SLIDE_BACKGROUND_TYPE" val="general"/>
  <p:tag name="KSO_WM_SLIDE_BK_DARK_LIGHT" val="2"/>
</p:tagLst>
</file>

<file path=ppt/tags/tag32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8"/>
  <p:tag name="KSO_WM_UNIT_ID" val="_12*i*8"/>
  <p:tag name="KSO_WM_UNIT_LAYERLEVEL" val="1"/>
  <p:tag name="KSO_WM_TAG_VERSION" val="1.0"/>
  <p:tag name="KSO_WM_BEAUTIFY_FLAG" val="#wm#"/>
  <p:tag name="KSO_WM_SLIDE_BACKGROUND_TYPE" val="general"/>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32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9"/>
  <p:tag name="KSO_WM_UNIT_ID" val="_12*i*9"/>
  <p:tag name="KSO_WM_UNIT_LAYERLEVEL" val="1"/>
  <p:tag name="KSO_WM_TAG_VERSION" val="1.0"/>
  <p:tag name="KSO_WM_BEAUTIFY_FLAG" val="#wm#"/>
  <p:tag name="KSO_WM_SLIDE_BACKGROUND_TYPE" val="general"/>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32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0"/>
  <p:tag name="KSO_WM_UNIT_ID" val="_12*i*10"/>
  <p:tag name="KSO_WM_UNIT_LAYERLEVEL" val="1"/>
  <p:tag name="KSO_WM_TAG_VERSION" val="1.0"/>
  <p:tag name="KSO_WM_BEAUTIFY_FLAG" val="#wm#"/>
  <p:tag name="KSO_WM_SLIDE_BACKGROUND_TYPE" val="general"/>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323.xml><?xml version="1.0" encoding="utf-8"?>
<p:tagLst xmlns:a="http://schemas.openxmlformats.org/drawingml/2006/main" xmlns:r="http://schemas.openxmlformats.org/officeDocument/2006/relationships" xmlns:p="http://schemas.openxmlformats.org/presentationml/2006/main">
  <p:tag name="KSO_WM_SLIDE_BACKGROUND_TYPE" val="general"/>
  <p:tag name="KSO_WM_SLIDE_BK_DARK_LIGHT" val="2"/>
</p:tagLst>
</file>

<file path=ppt/tags/tag32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DIAGRAM_IS_NEED_ADD_PATH_ANIM" val="0"/>
  <p:tag name="KSO_WM_SLIDE_BACKGROUND_TYPE" val="general"/>
  <p:tag name="KSO_WM_SLIDE_BK_DARK_LIGHT" val="2"/>
  <p:tag name="KSO_WM_UNIT_TYPE" val="i"/>
</p:tagLst>
</file>

<file path=ppt/tags/tag32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 name="KSO_WM_UNIT_TYPE" val="i"/>
  <p:tag name="KSO_WM_UNIT_FILL_FORE_SCHEMECOLOR_INDEX_BRIGHTNESS" val="0"/>
  <p:tag name="KSO_WM_UNIT_FILL_FORE_SCHEMECOLOR_INDEX" val="5"/>
  <p:tag name="KSO_WM_UNIT_FILL_TYPE" val="1"/>
  <p:tag name="KSO_WM_UNIT_SHADOW_SCHEMECOLOR_INDEX_BRIGHTNESS" val="0"/>
  <p:tag name="KSO_WM_UNIT_SHADOW_SCHEMECOLOR_INDEX" val="5"/>
  <p:tag name="KSO_WM_UNIT_TEXT_FILL_FORE_SCHEMECOLOR_INDEX_BRIGHTNESS" val="0"/>
  <p:tag name="KSO_WM_UNIT_TEXT_FILL_FORE_SCHEMECOLOR_INDEX" val="2"/>
  <p:tag name="KSO_WM_UNIT_TEXT_FILL_TYPE" val="1"/>
</p:tagLst>
</file>

<file path=ppt/tags/tag326.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32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 name="KSO_WM_UNIT_TYPE" val="i"/>
  <p:tag name="KSO_WM_UNIT_FILL_FORE_SCHEMECOLOR_INDEX_BRIGHTNESS" val="0"/>
  <p:tag name="KSO_WM_UNIT_FILL_FORE_SCHEMECOLOR_INDEX" val="5"/>
  <p:tag name="KSO_WM_UNIT_FILL_TYPE" val="1"/>
  <p:tag name="KSO_WM_UNIT_SHADOW_SCHEMECOLOR_INDEX_BRIGHTNESS" val="0"/>
  <p:tag name="KSO_WM_UNIT_SHADOW_SCHEMECOLOR_INDEX" val="5"/>
  <p:tag name="KSO_WM_UNIT_TEXT_FILL_FORE_SCHEMECOLOR_INDEX_BRIGHTNESS" val="0"/>
  <p:tag name="KSO_WM_UNIT_TEXT_FILL_FORE_SCHEMECOLOR_INDEX" val="2"/>
  <p:tag name="KSO_WM_UNIT_TEXT_FILL_TYPE" val="1"/>
</p:tagLst>
</file>

<file path=ppt/tags/tag32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8"/>
  <p:tag name="KSO_WM_UNIT_ID" val="_12*i*8"/>
  <p:tag name="KSO_WM_UNIT_LAYERLEVEL" val="1"/>
  <p:tag name="KSO_WM_TAG_VERSION" val="1.0"/>
  <p:tag name="KSO_WM_BEAUTIFY_FLAG" val="#wm#"/>
  <p:tag name="KSO_WM_SLIDE_BACKGROUND_TYPE" val="general"/>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32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9"/>
  <p:tag name="KSO_WM_UNIT_ID" val="_12*i*9"/>
  <p:tag name="KSO_WM_UNIT_LAYERLEVEL" val="1"/>
  <p:tag name="KSO_WM_TAG_VERSION" val="1.0"/>
  <p:tag name="KSO_WM_BEAUTIFY_FLAG" val="#wm#"/>
  <p:tag name="KSO_WM_SLIDE_BACKGROUND_TYPE" val="general"/>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3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33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0"/>
  <p:tag name="KSO_WM_UNIT_ID" val="_12*i*10"/>
  <p:tag name="KSO_WM_UNIT_LAYERLEVEL" val="1"/>
  <p:tag name="KSO_WM_TAG_VERSION" val="1.0"/>
  <p:tag name="KSO_WM_BEAUTIFY_FLAG" val="#wm#"/>
  <p:tag name="KSO_WM_SLIDE_BACKGROUND_TYPE" val="general"/>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331.xml><?xml version="1.0" encoding="utf-8"?>
<p:tagLst xmlns:a="http://schemas.openxmlformats.org/drawingml/2006/main" xmlns:r="http://schemas.openxmlformats.org/officeDocument/2006/relationships" xmlns:p="http://schemas.openxmlformats.org/presentationml/2006/main">
  <p:tag name="KSO_WM_SLIDE_BACKGROUND_TYPE" val="general"/>
  <p:tag name="KSO_WM_SLIDE_BK_DARK_LIGHT" val="2"/>
</p:tagLst>
</file>

<file path=ppt/tags/tag33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DIAGRAM_IS_NEED_ADD_PATH_ANIM" val="0"/>
  <p:tag name="KSO_WM_SLIDE_BACKGROUND_TYPE" val="general"/>
  <p:tag name="KSO_WM_SLIDE_BK_DARK_LIGHT" val="2"/>
  <p:tag name="KSO_WM_UNIT_TYPE" val="i"/>
</p:tagLst>
</file>

<file path=ppt/tags/tag33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 name="KSO_WM_UNIT_TYPE" val="i"/>
  <p:tag name="KSO_WM_UNIT_FILL_FORE_SCHEMECOLOR_INDEX_BRIGHTNESS" val="0"/>
  <p:tag name="KSO_WM_UNIT_FILL_FORE_SCHEMECOLOR_INDEX" val="5"/>
  <p:tag name="KSO_WM_UNIT_FILL_TYPE" val="1"/>
  <p:tag name="KSO_WM_UNIT_SHADOW_SCHEMECOLOR_INDEX_BRIGHTNESS" val="0"/>
  <p:tag name="KSO_WM_UNIT_SHADOW_SCHEMECOLOR_INDEX" val="5"/>
  <p:tag name="KSO_WM_UNIT_TEXT_FILL_FORE_SCHEMECOLOR_INDEX_BRIGHTNESS" val="0"/>
  <p:tag name="KSO_WM_UNIT_TEXT_FILL_FORE_SCHEMECOLOR_INDEX" val="2"/>
  <p:tag name="KSO_WM_UNIT_TEXT_FILL_TYPE" val="1"/>
</p:tagLst>
</file>

<file path=ppt/tags/tag334.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33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 name="KSO_WM_UNIT_TYPE" val="i"/>
  <p:tag name="KSO_WM_UNIT_FILL_FORE_SCHEMECOLOR_INDEX_BRIGHTNESS" val="0"/>
  <p:tag name="KSO_WM_UNIT_FILL_FORE_SCHEMECOLOR_INDEX" val="5"/>
  <p:tag name="KSO_WM_UNIT_FILL_TYPE" val="1"/>
  <p:tag name="KSO_WM_UNIT_SHADOW_SCHEMECOLOR_INDEX_BRIGHTNESS" val="0"/>
  <p:tag name="KSO_WM_UNIT_SHADOW_SCHEMECOLOR_INDEX" val="5"/>
  <p:tag name="KSO_WM_UNIT_TEXT_FILL_FORE_SCHEMECOLOR_INDEX_BRIGHTNESS" val="0"/>
  <p:tag name="KSO_WM_UNIT_TEXT_FILL_FORE_SCHEMECOLOR_INDEX" val="2"/>
  <p:tag name="KSO_WM_UNIT_TEXT_FILL_TYPE" val="1"/>
</p:tagLst>
</file>

<file path=ppt/tags/tag33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8"/>
  <p:tag name="KSO_WM_UNIT_ID" val="_12*i*8"/>
  <p:tag name="KSO_WM_UNIT_LAYERLEVEL" val="1"/>
  <p:tag name="KSO_WM_TAG_VERSION" val="1.0"/>
  <p:tag name="KSO_WM_BEAUTIFY_FLAG" val="#wm#"/>
  <p:tag name="KSO_WM_SLIDE_BACKGROUND_TYPE" val="general"/>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33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9"/>
  <p:tag name="KSO_WM_UNIT_ID" val="_12*i*9"/>
  <p:tag name="KSO_WM_UNIT_LAYERLEVEL" val="1"/>
  <p:tag name="KSO_WM_TAG_VERSION" val="1.0"/>
  <p:tag name="KSO_WM_BEAUTIFY_FLAG" val="#wm#"/>
  <p:tag name="KSO_WM_SLIDE_BACKGROUND_TYPE" val="general"/>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33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0"/>
  <p:tag name="KSO_WM_UNIT_ID" val="_12*i*10"/>
  <p:tag name="KSO_WM_UNIT_LAYERLEVEL" val="1"/>
  <p:tag name="KSO_WM_TAG_VERSION" val="1.0"/>
  <p:tag name="KSO_WM_BEAUTIFY_FLAG" val="#wm#"/>
  <p:tag name="KSO_WM_SLIDE_BACKGROUND_TYPE" val="general"/>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339.xml><?xml version="1.0" encoding="utf-8"?>
<p:tagLst xmlns:a="http://schemas.openxmlformats.org/drawingml/2006/main" xmlns:r="http://schemas.openxmlformats.org/officeDocument/2006/relationships" xmlns:p="http://schemas.openxmlformats.org/presentationml/2006/main">
  <p:tag name="KSO_WM_SLIDE_BACKGROUND_TYPE" val="general"/>
  <p:tag name="KSO_WM_SLIDE_BK_DARK_LIGHT" val="2"/>
</p:tagLst>
</file>

<file path=ppt/tags/tag3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8"/>
  <p:tag name="KSO_WM_UNIT_ID" val="_2*i*8"/>
  <p:tag name="KSO_WM_UNIT_LAYERLEVEL" val="1"/>
  <p:tag name="KSO_WM_TAG_VERSION" val="1.0"/>
  <p:tag name="KSO_WM_BEAUTIFY_FLAG" val="#wm#"/>
</p:tagLst>
</file>

<file path=ppt/tags/tag34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DIAGRAM_IS_NEED_ADD_PATH_ANIM" val="0"/>
  <p:tag name="KSO_WM_SLIDE_BACKGROUND_TYPE" val="general"/>
  <p:tag name="KSO_WM_SLIDE_BK_DARK_LIGHT" val="2"/>
  <p:tag name="KSO_WM_UNIT_TYPE" val="i"/>
</p:tagLst>
</file>

<file path=ppt/tags/tag34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 name="KSO_WM_UNIT_TYPE" val="i"/>
  <p:tag name="KSO_WM_UNIT_FILL_FORE_SCHEMECOLOR_INDEX_BRIGHTNESS" val="0"/>
  <p:tag name="KSO_WM_UNIT_FILL_FORE_SCHEMECOLOR_INDEX" val="5"/>
  <p:tag name="KSO_WM_UNIT_FILL_TYPE" val="1"/>
  <p:tag name="KSO_WM_UNIT_SHADOW_SCHEMECOLOR_INDEX_BRIGHTNESS" val="0"/>
  <p:tag name="KSO_WM_UNIT_SHADOW_SCHEMECOLOR_INDEX" val="5"/>
  <p:tag name="KSO_WM_UNIT_TEXT_FILL_FORE_SCHEMECOLOR_INDEX_BRIGHTNESS" val="0"/>
  <p:tag name="KSO_WM_UNIT_TEXT_FILL_FORE_SCHEMECOLOR_INDEX" val="2"/>
  <p:tag name="KSO_WM_UNIT_TEXT_FILL_TYPE" val="1"/>
</p:tagLst>
</file>

<file path=ppt/tags/tag342.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34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 name="KSO_WM_UNIT_TYPE" val="i"/>
  <p:tag name="KSO_WM_UNIT_FILL_FORE_SCHEMECOLOR_INDEX_BRIGHTNESS" val="0"/>
  <p:tag name="KSO_WM_UNIT_FILL_FORE_SCHEMECOLOR_INDEX" val="5"/>
  <p:tag name="KSO_WM_UNIT_FILL_TYPE" val="1"/>
  <p:tag name="KSO_WM_UNIT_SHADOW_SCHEMECOLOR_INDEX_BRIGHTNESS" val="0"/>
  <p:tag name="KSO_WM_UNIT_SHADOW_SCHEMECOLOR_INDEX" val="5"/>
  <p:tag name="KSO_WM_UNIT_TEXT_FILL_FORE_SCHEMECOLOR_INDEX_BRIGHTNESS" val="0"/>
  <p:tag name="KSO_WM_UNIT_TEXT_FILL_FORE_SCHEMECOLOR_INDEX" val="2"/>
  <p:tag name="KSO_WM_UNIT_TEXT_FILL_TYPE" val="1"/>
</p:tagLst>
</file>

<file path=ppt/tags/tag34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8"/>
  <p:tag name="KSO_WM_UNIT_ID" val="_12*i*8"/>
  <p:tag name="KSO_WM_UNIT_LAYERLEVEL" val="1"/>
  <p:tag name="KSO_WM_TAG_VERSION" val="1.0"/>
  <p:tag name="KSO_WM_BEAUTIFY_FLAG" val="#wm#"/>
  <p:tag name="KSO_WM_SLIDE_BACKGROUND_TYPE" val="general"/>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34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9"/>
  <p:tag name="KSO_WM_UNIT_ID" val="_12*i*9"/>
  <p:tag name="KSO_WM_UNIT_LAYERLEVEL" val="1"/>
  <p:tag name="KSO_WM_TAG_VERSION" val="1.0"/>
  <p:tag name="KSO_WM_BEAUTIFY_FLAG" val="#wm#"/>
  <p:tag name="KSO_WM_SLIDE_BACKGROUND_TYPE" val="general"/>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34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0"/>
  <p:tag name="KSO_WM_UNIT_ID" val="_12*i*10"/>
  <p:tag name="KSO_WM_UNIT_LAYERLEVEL" val="1"/>
  <p:tag name="KSO_WM_TAG_VERSION" val="1.0"/>
  <p:tag name="KSO_WM_BEAUTIFY_FLAG" val="#wm#"/>
  <p:tag name="KSO_WM_SLIDE_BACKGROUND_TYPE" val="general"/>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347.xml><?xml version="1.0" encoding="utf-8"?>
<p:tagLst xmlns:a="http://schemas.openxmlformats.org/drawingml/2006/main" xmlns:r="http://schemas.openxmlformats.org/officeDocument/2006/relationships" xmlns:p="http://schemas.openxmlformats.org/presentationml/2006/main">
  <p:tag name="KSO_WM_SLIDE_BACKGROUND_TYPE" val="general"/>
  <p:tag name="KSO_WM_SLIDE_BK_DARK_LIGHT" val="2"/>
</p:tagLst>
</file>

<file path=ppt/tags/tag34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DIAGRAM_IS_NEED_ADD_PATH_ANIM" val="0"/>
  <p:tag name="KSO_WM_SLIDE_BACKGROUND_TYPE" val="general"/>
  <p:tag name="KSO_WM_SLIDE_BK_DARK_LIGHT" val="2"/>
  <p:tag name="KSO_WM_UNIT_TYPE" val="i"/>
</p:tagLst>
</file>

<file path=ppt/tags/tag34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 name="KSO_WM_UNIT_TYPE" val="i"/>
  <p:tag name="KSO_WM_UNIT_FILL_FORE_SCHEMECOLOR_INDEX_BRIGHTNESS" val="0"/>
  <p:tag name="KSO_WM_UNIT_FILL_FORE_SCHEMECOLOR_INDEX" val="5"/>
  <p:tag name="KSO_WM_UNIT_FILL_TYPE" val="1"/>
  <p:tag name="KSO_WM_UNIT_SHADOW_SCHEMECOLOR_INDEX_BRIGHTNESS" val="0"/>
  <p:tag name="KSO_WM_UNIT_SHADOW_SCHEMECOLOR_INDEX" val="5"/>
  <p:tag name="KSO_WM_UNIT_TEXT_FILL_FORE_SCHEMECOLOR_INDEX_BRIGHTNESS" val="0"/>
  <p:tag name="KSO_WM_UNIT_TEXT_FILL_FORE_SCHEMECOLOR_INDEX" val="2"/>
  <p:tag name="KSO_WM_UNIT_TEXT_FILL_TYPE" val="1"/>
</p:tagLst>
</file>

<file path=ppt/tags/tag3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9"/>
  <p:tag name="KSO_WM_UNIT_ID" val="_2*i*9"/>
  <p:tag name="KSO_WM_UNIT_LAYERLEVEL" val="1"/>
  <p:tag name="KSO_WM_TAG_VERSION" val="1.0"/>
  <p:tag name="KSO_WM_BEAUTIFY_FLAG" val="#wm#"/>
</p:tagLst>
</file>

<file path=ppt/tags/tag350.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351.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35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8"/>
  <p:tag name="KSO_WM_UNIT_ID" val="_12*i*8"/>
  <p:tag name="KSO_WM_UNIT_LAYERLEVEL" val="1"/>
  <p:tag name="KSO_WM_TAG_VERSION" val="1.0"/>
  <p:tag name="KSO_WM_BEAUTIFY_FLAG" val="#wm#"/>
  <p:tag name="KSO_WM_SLIDE_BACKGROUND_TYPE" val="general"/>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35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9"/>
  <p:tag name="KSO_WM_UNIT_ID" val="_12*i*9"/>
  <p:tag name="KSO_WM_UNIT_LAYERLEVEL" val="1"/>
  <p:tag name="KSO_WM_TAG_VERSION" val="1.0"/>
  <p:tag name="KSO_WM_BEAUTIFY_FLAG" val="#wm#"/>
  <p:tag name="KSO_WM_SLIDE_BACKGROUND_TYPE" val="general"/>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35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0"/>
  <p:tag name="KSO_WM_UNIT_ID" val="_12*i*10"/>
  <p:tag name="KSO_WM_UNIT_LAYERLEVEL" val="1"/>
  <p:tag name="KSO_WM_TAG_VERSION" val="1.0"/>
  <p:tag name="KSO_WM_BEAUTIFY_FLAG" val="#wm#"/>
  <p:tag name="KSO_WM_SLIDE_BACKGROUND_TYPE" val="general"/>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355.xml><?xml version="1.0" encoding="utf-8"?>
<p:tagLst xmlns:a="http://schemas.openxmlformats.org/drawingml/2006/main" xmlns:r="http://schemas.openxmlformats.org/officeDocument/2006/relationships" xmlns:p="http://schemas.openxmlformats.org/presentationml/2006/main">
  <p:tag name="KSO_WM_SLIDE_BACKGROUND_TYPE" val="general"/>
  <p:tag name="KSO_WM_SLIDE_BK_DARK_LIGHT" val="2"/>
</p:tagLst>
</file>

<file path=ppt/tags/tag35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DIAGRAM_IS_NEED_ADD_PATH_ANIM" val="0"/>
  <p:tag name="KSO_WM_SLIDE_BACKGROUND_TYPE" val="general"/>
  <p:tag name="KSO_WM_SLIDE_BK_DARK_LIGHT" val="2"/>
  <p:tag name="KSO_WM_UNIT_TYPE" val="i"/>
</p:tagLst>
</file>

<file path=ppt/tags/tag35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 name="KSO_WM_UNIT_TYPE" val="i"/>
  <p:tag name="KSO_WM_UNIT_FILL_FORE_SCHEMECOLOR_INDEX_BRIGHTNESS" val="0"/>
  <p:tag name="KSO_WM_UNIT_FILL_FORE_SCHEMECOLOR_INDEX" val="5"/>
  <p:tag name="KSO_WM_UNIT_FILL_TYPE" val="1"/>
  <p:tag name="KSO_WM_UNIT_SHADOW_SCHEMECOLOR_INDEX_BRIGHTNESS" val="0"/>
  <p:tag name="KSO_WM_UNIT_SHADOW_SCHEMECOLOR_INDEX" val="5"/>
  <p:tag name="KSO_WM_UNIT_TEXT_FILL_FORE_SCHEMECOLOR_INDEX_BRIGHTNESS" val="0"/>
  <p:tag name="KSO_WM_UNIT_TEXT_FILL_FORE_SCHEMECOLOR_INDEX" val="2"/>
  <p:tag name="KSO_WM_UNIT_TEXT_FILL_TYPE" val="1"/>
</p:tagLst>
</file>

<file path=ppt/tags/tag358.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35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 name="KSO_WM_UNIT_TYPE" val="i"/>
  <p:tag name="KSO_WM_UNIT_FILL_FORE_SCHEMECOLOR_INDEX_BRIGHTNESS" val="0"/>
  <p:tag name="KSO_WM_UNIT_FILL_FORE_SCHEMECOLOR_INDEX" val="5"/>
  <p:tag name="KSO_WM_UNIT_FILL_TYPE" val="1"/>
  <p:tag name="KSO_WM_UNIT_SHADOW_SCHEMECOLOR_INDEX_BRIGHTNESS" val="0"/>
  <p:tag name="KSO_WM_UNIT_SHADOW_SCHEMECOLOR_INDEX" val="5"/>
  <p:tag name="KSO_WM_UNIT_TEXT_FILL_FORE_SCHEMECOLOR_INDEX_BRIGHTNESS" val="0"/>
  <p:tag name="KSO_WM_UNIT_TEXT_FILL_FORE_SCHEMECOLOR_INDEX" val="2"/>
  <p:tag name="KSO_WM_UNIT_TEXT_FILL_TYPE" val="1"/>
</p:tagLst>
</file>

<file path=ppt/tags/tag3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0"/>
  <p:tag name="KSO_WM_UNIT_ID" val="_2*i*10"/>
  <p:tag name="KSO_WM_UNIT_LAYERLEVEL" val="1"/>
  <p:tag name="KSO_WM_TAG_VERSION" val="1.0"/>
  <p:tag name="KSO_WM_BEAUTIFY_FLAG" val="#wm#"/>
</p:tagLst>
</file>

<file path=ppt/tags/tag36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8"/>
  <p:tag name="KSO_WM_UNIT_ID" val="_12*i*8"/>
  <p:tag name="KSO_WM_UNIT_LAYERLEVEL" val="1"/>
  <p:tag name="KSO_WM_TAG_VERSION" val="1.0"/>
  <p:tag name="KSO_WM_BEAUTIFY_FLAG" val="#wm#"/>
  <p:tag name="KSO_WM_SLIDE_BACKGROUND_TYPE" val="general"/>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36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9"/>
  <p:tag name="KSO_WM_UNIT_ID" val="_12*i*9"/>
  <p:tag name="KSO_WM_UNIT_LAYERLEVEL" val="1"/>
  <p:tag name="KSO_WM_TAG_VERSION" val="1.0"/>
  <p:tag name="KSO_WM_BEAUTIFY_FLAG" val="#wm#"/>
  <p:tag name="KSO_WM_SLIDE_BACKGROUND_TYPE" val="general"/>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36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0"/>
  <p:tag name="KSO_WM_UNIT_ID" val="_12*i*10"/>
  <p:tag name="KSO_WM_UNIT_LAYERLEVEL" val="1"/>
  <p:tag name="KSO_WM_TAG_VERSION" val="1.0"/>
  <p:tag name="KSO_WM_BEAUTIFY_FLAG" val="#wm#"/>
  <p:tag name="KSO_WM_SLIDE_BACKGROUND_TYPE" val="general"/>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363.xml><?xml version="1.0" encoding="utf-8"?>
<p:tagLst xmlns:a="http://schemas.openxmlformats.org/drawingml/2006/main" xmlns:r="http://schemas.openxmlformats.org/officeDocument/2006/relationships" xmlns:p="http://schemas.openxmlformats.org/presentationml/2006/main">
  <p:tag name="KSO_WM_SLIDE_BACKGROUND_TYPE" val="general"/>
  <p:tag name="KSO_WM_SLIDE_BK_DARK_LIGHT" val="2"/>
</p:tagLst>
</file>

<file path=ppt/tags/tag36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DIAGRAM_IS_NEED_ADD_PATH_ANIM" val="0"/>
  <p:tag name="KSO_WM_SLIDE_BACKGROUND_TYPE" val="general"/>
  <p:tag name="KSO_WM_SLIDE_BK_DARK_LIGHT" val="2"/>
  <p:tag name="KSO_WM_UNIT_TYPE" val="i"/>
</p:tagLst>
</file>

<file path=ppt/tags/tag36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 name="KSO_WM_UNIT_TYPE" val="i"/>
  <p:tag name="KSO_WM_UNIT_FILL_FORE_SCHEMECOLOR_INDEX_BRIGHTNESS" val="0"/>
  <p:tag name="KSO_WM_UNIT_FILL_FORE_SCHEMECOLOR_INDEX" val="5"/>
  <p:tag name="KSO_WM_UNIT_FILL_TYPE" val="1"/>
  <p:tag name="KSO_WM_UNIT_SHADOW_SCHEMECOLOR_INDEX_BRIGHTNESS" val="0"/>
  <p:tag name="KSO_WM_UNIT_SHADOW_SCHEMECOLOR_INDEX" val="5"/>
  <p:tag name="KSO_WM_UNIT_TEXT_FILL_FORE_SCHEMECOLOR_INDEX_BRIGHTNESS" val="0"/>
  <p:tag name="KSO_WM_UNIT_TEXT_FILL_FORE_SCHEMECOLOR_INDEX" val="2"/>
  <p:tag name="KSO_WM_UNIT_TEXT_FILL_TYPE" val="1"/>
</p:tagLst>
</file>

<file path=ppt/tags/tag366.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36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 name="KSO_WM_UNIT_TYPE" val="i"/>
  <p:tag name="KSO_WM_UNIT_FILL_FORE_SCHEMECOLOR_INDEX_BRIGHTNESS" val="0"/>
  <p:tag name="KSO_WM_UNIT_FILL_FORE_SCHEMECOLOR_INDEX" val="5"/>
  <p:tag name="KSO_WM_UNIT_FILL_TYPE" val="1"/>
  <p:tag name="KSO_WM_UNIT_SHADOW_SCHEMECOLOR_INDEX_BRIGHTNESS" val="0"/>
  <p:tag name="KSO_WM_UNIT_SHADOW_SCHEMECOLOR_INDEX" val="5"/>
  <p:tag name="KSO_WM_UNIT_TEXT_FILL_FORE_SCHEMECOLOR_INDEX_BRIGHTNESS" val="0"/>
  <p:tag name="KSO_WM_UNIT_TEXT_FILL_FORE_SCHEMECOLOR_INDEX" val="2"/>
  <p:tag name="KSO_WM_UNIT_TEXT_FILL_TYPE" val="1"/>
</p:tagLst>
</file>

<file path=ppt/tags/tag36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8"/>
  <p:tag name="KSO_WM_UNIT_ID" val="_12*i*8"/>
  <p:tag name="KSO_WM_UNIT_LAYERLEVEL" val="1"/>
  <p:tag name="KSO_WM_TAG_VERSION" val="1.0"/>
  <p:tag name="KSO_WM_BEAUTIFY_FLAG" val="#wm#"/>
  <p:tag name="KSO_WM_SLIDE_BACKGROUND_TYPE" val="general"/>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36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9"/>
  <p:tag name="KSO_WM_UNIT_ID" val="_12*i*9"/>
  <p:tag name="KSO_WM_UNIT_LAYERLEVEL" val="1"/>
  <p:tag name="KSO_WM_TAG_VERSION" val="1.0"/>
  <p:tag name="KSO_WM_BEAUTIFY_FLAG" val="#wm#"/>
  <p:tag name="KSO_WM_SLIDE_BACKGROUND_TYPE" val="general"/>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3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7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0"/>
  <p:tag name="KSO_WM_UNIT_ID" val="_12*i*10"/>
  <p:tag name="KSO_WM_UNIT_LAYERLEVEL" val="1"/>
  <p:tag name="KSO_WM_TAG_VERSION" val="1.0"/>
  <p:tag name="KSO_WM_BEAUTIFY_FLAG" val="#wm#"/>
  <p:tag name="KSO_WM_SLIDE_BACKGROUND_TYPE" val="general"/>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371.xml><?xml version="1.0" encoding="utf-8"?>
<p:tagLst xmlns:a="http://schemas.openxmlformats.org/drawingml/2006/main" xmlns:r="http://schemas.openxmlformats.org/officeDocument/2006/relationships" xmlns:p="http://schemas.openxmlformats.org/presentationml/2006/main">
  <p:tag name="KSO_WM_SLIDE_BACKGROUND_TYPE" val="general"/>
  <p:tag name="KSO_WM_SLIDE_BK_DARK_LIGHT" val="2"/>
</p:tagLst>
</file>

<file path=ppt/tags/tag37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DIAGRAM_IS_NEED_ADD_PATH_ANIM" val="0"/>
  <p:tag name="KSO_WM_SLIDE_BACKGROUND_TYPE" val="general"/>
  <p:tag name="KSO_WM_SLIDE_BK_DARK_LIGHT" val="2"/>
  <p:tag name="KSO_WM_UNIT_TYPE" val="i"/>
</p:tagLst>
</file>

<file path=ppt/tags/tag37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 name="KSO_WM_UNIT_TYPE" val="i"/>
  <p:tag name="KSO_WM_UNIT_FILL_FORE_SCHEMECOLOR_INDEX_BRIGHTNESS" val="0"/>
  <p:tag name="KSO_WM_UNIT_FILL_FORE_SCHEMECOLOR_INDEX" val="5"/>
  <p:tag name="KSO_WM_UNIT_FILL_TYPE" val="1"/>
  <p:tag name="KSO_WM_UNIT_SHADOW_SCHEMECOLOR_INDEX_BRIGHTNESS" val="0"/>
  <p:tag name="KSO_WM_UNIT_SHADOW_SCHEMECOLOR_INDEX" val="5"/>
  <p:tag name="KSO_WM_UNIT_TEXT_FILL_FORE_SCHEMECOLOR_INDEX_BRIGHTNESS" val="0"/>
  <p:tag name="KSO_WM_UNIT_TEXT_FILL_FORE_SCHEMECOLOR_INDEX" val="2"/>
  <p:tag name="KSO_WM_UNIT_TEXT_FILL_TYPE" val="1"/>
</p:tagLst>
</file>

<file path=ppt/tags/tag374.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37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 name="KSO_WM_UNIT_TYPE" val="i"/>
  <p:tag name="KSO_WM_UNIT_FILL_FORE_SCHEMECOLOR_INDEX_BRIGHTNESS" val="0"/>
  <p:tag name="KSO_WM_UNIT_FILL_FORE_SCHEMECOLOR_INDEX" val="5"/>
  <p:tag name="KSO_WM_UNIT_FILL_TYPE" val="1"/>
  <p:tag name="KSO_WM_UNIT_SHADOW_SCHEMECOLOR_INDEX_BRIGHTNESS" val="0"/>
  <p:tag name="KSO_WM_UNIT_SHADOW_SCHEMECOLOR_INDEX" val="5"/>
  <p:tag name="KSO_WM_UNIT_TEXT_FILL_FORE_SCHEMECOLOR_INDEX_BRIGHTNESS" val="0"/>
  <p:tag name="KSO_WM_UNIT_TEXT_FILL_FORE_SCHEMECOLOR_INDEX" val="2"/>
  <p:tag name="KSO_WM_UNIT_TEXT_FILL_TYPE" val="1"/>
</p:tagLst>
</file>

<file path=ppt/tags/tag37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8"/>
  <p:tag name="KSO_WM_UNIT_ID" val="_12*i*8"/>
  <p:tag name="KSO_WM_UNIT_LAYERLEVEL" val="1"/>
  <p:tag name="KSO_WM_TAG_VERSION" val="1.0"/>
  <p:tag name="KSO_WM_BEAUTIFY_FLAG" val="#wm#"/>
  <p:tag name="KSO_WM_SLIDE_BACKGROUND_TYPE" val="general"/>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37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9"/>
  <p:tag name="KSO_WM_UNIT_ID" val="_12*i*9"/>
  <p:tag name="KSO_WM_UNIT_LAYERLEVEL" val="1"/>
  <p:tag name="KSO_WM_TAG_VERSION" val="1.0"/>
  <p:tag name="KSO_WM_BEAUTIFY_FLAG" val="#wm#"/>
  <p:tag name="KSO_WM_SLIDE_BACKGROUND_TYPE" val="general"/>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37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0"/>
  <p:tag name="KSO_WM_UNIT_ID" val="_12*i*10"/>
  <p:tag name="KSO_WM_UNIT_LAYERLEVEL" val="1"/>
  <p:tag name="KSO_WM_TAG_VERSION" val="1.0"/>
  <p:tag name="KSO_WM_BEAUTIFY_FLAG" val="#wm#"/>
  <p:tag name="KSO_WM_SLIDE_BACKGROUND_TYPE" val="general"/>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379.xml><?xml version="1.0" encoding="utf-8"?>
<p:tagLst xmlns:a="http://schemas.openxmlformats.org/drawingml/2006/main" xmlns:r="http://schemas.openxmlformats.org/officeDocument/2006/relationships" xmlns:p="http://schemas.openxmlformats.org/presentationml/2006/main">
  <p:tag name="KSO_WM_SLIDE_BACKGROUND_TYPE" val="general"/>
  <p:tag name="KSO_WM_SLIDE_BK_DARK_LIGHT" val="2"/>
</p:tagLst>
</file>

<file path=ppt/tags/tag3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8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DIAGRAM_IS_NEED_ADD_PATH_ANIM" val="0"/>
  <p:tag name="KSO_WM_SLIDE_BACKGROUND_TYPE" val="general"/>
  <p:tag name="KSO_WM_SLIDE_BK_DARK_LIGHT" val="2"/>
  <p:tag name="KSO_WM_UNIT_TYPE" val="i"/>
</p:tagLst>
</file>

<file path=ppt/tags/tag38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 name="KSO_WM_UNIT_TYPE" val="i"/>
  <p:tag name="KSO_WM_UNIT_FILL_FORE_SCHEMECOLOR_INDEX_BRIGHTNESS" val="0"/>
  <p:tag name="KSO_WM_UNIT_FILL_FORE_SCHEMECOLOR_INDEX" val="5"/>
  <p:tag name="KSO_WM_UNIT_FILL_TYPE" val="1"/>
  <p:tag name="KSO_WM_UNIT_SHADOW_SCHEMECOLOR_INDEX_BRIGHTNESS" val="0"/>
  <p:tag name="KSO_WM_UNIT_SHADOW_SCHEMECOLOR_INDEX" val="5"/>
  <p:tag name="KSO_WM_UNIT_TEXT_FILL_FORE_SCHEMECOLOR_INDEX_BRIGHTNESS" val="0"/>
  <p:tag name="KSO_WM_UNIT_TEXT_FILL_FORE_SCHEMECOLOR_INDEX" val="2"/>
  <p:tag name="KSO_WM_UNIT_TEXT_FILL_TYPE" val="1"/>
</p:tagLst>
</file>

<file path=ppt/tags/tag382.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38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 name="KSO_WM_UNIT_TYPE" val="i"/>
  <p:tag name="KSO_WM_UNIT_FILL_FORE_SCHEMECOLOR_INDEX_BRIGHTNESS" val="0"/>
  <p:tag name="KSO_WM_UNIT_FILL_FORE_SCHEMECOLOR_INDEX" val="5"/>
  <p:tag name="KSO_WM_UNIT_FILL_TYPE" val="1"/>
  <p:tag name="KSO_WM_UNIT_SHADOW_SCHEMECOLOR_INDEX_BRIGHTNESS" val="0"/>
  <p:tag name="KSO_WM_UNIT_SHADOW_SCHEMECOLOR_INDEX" val="5"/>
  <p:tag name="KSO_WM_UNIT_TEXT_FILL_FORE_SCHEMECOLOR_INDEX_BRIGHTNESS" val="0"/>
  <p:tag name="KSO_WM_UNIT_TEXT_FILL_FORE_SCHEMECOLOR_INDEX" val="2"/>
  <p:tag name="KSO_WM_UNIT_TEXT_FILL_TYPE" val="1"/>
</p:tagLst>
</file>

<file path=ppt/tags/tag38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8"/>
  <p:tag name="KSO_WM_UNIT_ID" val="_12*i*8"/>
  <p:tag name="KSO_WM_UNIT_LAYERLEVEL" val="1"/>
  <p:tag name="KSO_WM_TAG_VERSION" val="1.0"/>
  <p:tag name="KSO_WM_BEAUTIFY_FLAG" val="#wm#"/>
  <p:tag name="KSO_WM_SLIDE_BACKGROUND_TYPE" val="general"/>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38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9"/>
  <p:tag name="KSO_WM_UNIT_ID" val="_12*i*9"/>
  <p:tag name="KSO_WM_UNIT_LAYERLEVEL" val="1"/>
  <p:tag name="KSO_WM_TAG_VERSION" val="1.0"/>
  <p:tag name="KSO_WM_BEAUTIFY_FLAG" val="#wm#"/>
  <p:tag name="KSO_WM_SLIDE_BACKGROUND_TYPE" val="general"/>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38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0"/>
  <p:tag name="KSO_WM_UNIT_ID" val="_12*i*10"/>
  <p:tag name="KSO_WM_UNIT_LAYERLEVEL" val="1"/>
  <p:tag name="KSO_WM_TAG_VERSION" val="1.0"/>
  <p:tag name="KSO_WM_BEAUTIFY_FLAG" val="#wm#"/>
  <p:tag name="KSO_WM_SLIDE_BACKGROUND_TYPE" val="general"/>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387.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40490277"/>
  <p:tag name="KSO_WM_SLIDE_HAS_MASK" val="0"/>
  <p:tag name="KSO_WM_SLIDE_ID" val="custom40490277_9"/>
  <p:tag name="KSO_WM_SLIDE_INDEX" val="5"/>
  <p:tag name="KSO_WM_SLIDE_ITEM_CNT" val="0"/>
  <p:tag name="KSO_WM_SLIDE_LAYOUT" val="a_b"/>
  <p:tag name="KSO_WM_SLIDE_LAYOUT_CNT" val="1_1"/>
  <p:tag name="KSO_WM_SLIDE_TYPE" val="endPage"/>
  <p:tag name="KSO_WM_TAG_VERSION" val="3.0"/>
  <p:tag name="KSO_WM_TEMPLATE_MASTER_TYPE" val="0"/>
  <p:tag name="KSO_WM_TEMPLATE_SLIDE_ID" val="slide_06be46c9219ad451"/>
  <p:tag name="KSO_WM_TEMPLATE_SUBCATEGORY" val="29"/>
</p:tagLst>
</file>

<file path=ppt/tags/tag388.xml><?xml version="1.0" encoding="utf-8"?>
<p:tagLst xmlns:a="http://schemas.openxmlformats.org/drawingml/2006/main" xmlns:r="http://schemas.openxmlformats.org/officeDocument/2006/relationships" xmlns:p="http://schemas.openxmlformats.org/presentationml/2006/main">
  <p:tag name="KSO_WM_UNIT_TYPE" val="b"/>
  <p:tag name="KSO_WM_BEAUTIFY_FLAG" val="#wm#"/>
  <p:tag name="KSO_WM_UNIT_INDEX" val="1"/>
  <p:tag name="KSO_WM_UNIT_TEXT_TYPE" val="1"/>
  <p:tag name="KSO_WM_FIGMA_FLAG" val="#fgm#"/>
  <p:tag name="KSO_WM_UNIT_ID" val="_11*b*1"/>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90277"/>
  <p:tag name="KSO_WM_TEMPLATE_CATEGORY" val="custom"/>
</p:tagLst>
</file>

<file path=ppt/tags/tag389.xml><?xml version="1.0" encoding="utf-8"?>
<p:tagLst xmlns:a="http://schemas.openxmlformats.org/drawingml/2006/main" xmlns:r="http://schemas.openxmlformats.org/officeDocument/2006/relationships" xmlns:p="http://schemas.openxmlformats.org/presentationml/2006/main">
  <p:tag name="KSO_WM_UNIT_TYPE" val="a"/>
  <p:tag name="KSO_WM_BEAUTIFY_FLAG" val="#wm#"/>
  <p:tag name="KSO_WM_UNIT_INDEX" val="1"/>
  <p:tag name="KSO_WM_UNIT_TEXT_TYPE" val="1"/>
  <p:tag name="KSO_WM_LAYOUT_CHECK_HASH" val="70a81d6a7f94768b09b61f79ee978c90b81fe0aa"/>
  <p:tag name="KSO_WM_NEWLAYOUT_ID" val="8224"/>
  <p:tag name="KSO_WM_FIGMA_FLAG" val="#fgm#"/>
  <p:tag name="KSO_WM_UNIT_ID" val="_11*a*1"/>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90277"/>
  <p:tag name="KSO_WM_TEMPLATE_CATEGORY" val="custom"/>
</p:tagLst>
</file>

<file path=ppt/tags/tag3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4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4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4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4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_NEED_ADD_PATH_ANIM" val="0"/>
  <p:tag name="KSO_WM_UNIT_DIAGRAM_ISREFERUNIT" val="0"/>
  <p:tag name="KSO_WM_UNIT_TYPE" val="i"/>
  <p:tag name="KSO_WM_UNIT_INDEX" val="1"/>
  <p:tag name="KSO_WM_UNIT_ID" val="_12*i*1"/>
  <p:tag name="KSO_WM_UNIT_LAYERLEVEL" val="1"/>
  <p:tag name="KSO_WM_TAG_VERSION" val="1.0"/>
  <p:tag name="KSO_WM_BEAUTIFY_FLAG" val="#wm#"/>
  <p:tag name="KSO_WM_SLIDE_BACKGROUND_TYPE" val="general"/>
  <p:tag name="KSO_WM_SLIDE_BK_DARK_LIGHT" val="2"/>
</p:tagLst>
</file>

<file path=ppt/tags/tag4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4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4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4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4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4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5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DIAGRAM_IS_NEED_ADD_PATH_ANIM" val="0"/>
  <p:tag name="KSO_WM_SLIDE_BACKGROUND_TYPE" val="general"/>
  <p:tag name="KSO_WM_SLIDE_BK_DARK_LIGHT" val="2"/>
</p:tagLst>
</file>

<file path=ppt/tags/tag5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5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5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5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5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5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5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5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5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6.xml><?xml version="1.0" encoding="utf-8"?>
<p:tagLst xmlns:a="http://schemas.openxmlformats.org/drawingml/2006/main" xmlns:r="http://schemas.openxmlformats.org/officeDocument/2006/relationships" xmlns:p="http://schemas.openxmlformats.org/presentationml/2006/main">
  <p:tag name="KSO_WM_TEMPLATE_SUBCATEGORY" val="0"/>
  <p:tag name="KSO_WM_TEMPLATE_COLOR_TYPE" val="1"/>
  <p:tag name="KSO_WM_TEMPLATE_THUMBS_INDEX" val="1、2、3、4、5、6、7、8、9、10、11、12、13、15"/>
  <p:tag name="KSO_WM_TEMPLATE_MASTER_THUMB_INDEX" val="12"/>
  <p:tag name="KSO_WM_UNIT_SHOW_EDIT_AREA_INDICATION" val="0"/>
  <p:tag name="KSO_WM_TAG_VERSION" val="1.0"/>
  <p:tag name="KSO_WM_BEAUTIFY_FLAG" val="#wm#"/>
  <p:tag name="KSO_WM_TEMPLATE_CATEGORY" val="custom"/>
  <p:tag name="KSO_WM_TEMPLATE_INDEX" val="20202582"/>
  <p:tag name="KSO_WM_TEMPLATE_MASTER_TYPE" val="1"/>
</p:tagLst>
</file>

<file path=ppt/tags/tag6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6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DIAGRAM_IS_NEED_ADD_PATH_ANIM" val="0"/>
  <p:tag name="KSO_WM_SLIDE_BACKGROUND_TYPE" val="general"/>
  <p:tag name="KSO_WM_SLIDE_BK_DARK_LIGHT" val="2"/>
</p:tagLst>
</file>

<file path=ppt/tags/tag6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6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8"/>
  <p:tag name="KSO_WM_UNIT_ID" val="_4*i*8"/>
  <p:tag name="KSO_WM_UNIT_LAYERLEVEL" val="1"/>
  <p:tag name="KSO_WM_TAG_VERSION" val="1.0"/>
  <p:tag name="KSO_WM_BEAUTIFY_FLAG" val="#wm#"/>
</p:tagLst>
</file>

<file path=ppt/tags/tag6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9"/>
  <p:tag name="KSO_WM_UNIT_ID" val="_4*i*9"/>
  <p:tag name="KSO_WM_UNIT_LAYERLEVEL" val="1"/>
  <p:tag name="KSO_WM_TAG_VERSION" val="1.0"/>
  <p:tag name="KSO_WM_BEAUTIFY_FLAG" val="#wm#"/>
</p:tagLst>
</file>

<file path=ppt/tags/tag6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0"/>
  <p:tag name="KSO_WM_UNIT_ID" val="_4*i*10"/>
  <p:tag name="KSO_WM_UNIT_LAYERLEVEL" val="1"/>
  <p:tag name="KSO_WM_TAG_VERSION" val="1.0"/>
  <p:tag name="KSO_WM_BEAUTIFY_FLAG" val="#wm#"/>
</p:tagLst>
</file>

<file path=ppt/tags/tag6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6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6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6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7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7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7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7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7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7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DIAGRAM_IS_NEED_ADD_PATH_ANIM" val="0"/>
  <p:tag name="KSO_WM_SLIDE_BACKGROUND_TYPE" val="general"/>
  <p:tag name="KSO_WM_SLIDE_BK_DARK_LIGHT" val="2"/>
</p:tagLst>
</file>

<file path=ppt/tags/tag7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7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8"/>
  <p:tag name="KSO_WM_UNIT_ID" val="_5*i*8"/>
  <p:tag name="KSO_WM_UNIT_LAYERLEVEL" val="1"/>
  <p:tag name="KSO_WM_TAG_VERSION" val="1.0"/>
  <p:tag name="KSO_WM_BEAUTIFY_FLAG" val="#wm#"/>
</p:tagLst>
</file>

<file path=ppt/tags/tag7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9"/>
  <p:tag name="KSO_WM_UNIT_ID" val="_5*i*9"/>
  <p:tag name="KSO_WM_UNIT_LAYERLEVEL" val="1"/>
  <p:tag name="KSO_WM_TAG_VERSION" val="1.0"/>
  <p:tag name="KSO_WM_BEAUTIFY_FLAG" val="#wm#"/>
</p:tagLst>
</file>

<file path=ppt/tags/tag7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0"/>
  <p:tag name="KSO_WM_UNIT_ID" val="_5*i*10"/>
  <p:tag name="KSO_WM_UNIT_LAYERLEVEL" val="1"/>
  <p:tag name="KSO_WM_TAG_VERSION" val="1.0"/>
  <p:tag name="KSO_WM_BEAUTIFY_FLAG" val="#wm#"/>
</p:tagLst>
</file>

<file path=ppt/tags/tag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8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8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8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8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8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8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8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_NEED_ADD_PATH_ANIM" val="0"/>
  <p:tag name="KSO_WM_UNIT_DIAGRAM_ISREFERUNIT" val="0"/>
  <p:tag name="KSO_WM_UNIT_TYPE" val="i"/>
  <p:tag name="KSO_WM_UNIT_INDEX" val="1"/>
  <p:tag name="KSO_WM_UNIT_ID" val="_12*i*1"/>
  <p:tag name="KSO_WM_UNIT_LAYERLEVEL" val="1"/>
  <p:tag name="KSO_WM_TAG_VERSION" val="1.0"/>
  <p:tag name="KSO_WM_BEAUTIFY_FLAG" val="#wm#"/>
  <p:tag name="KSO_WM_SLIDE_BACKGROUND_TYPE" val="general"/>
  <p:tag name="KSO_WM_SLIDE_BK_DARK_LIGHT" val="2"/>
</p:tagLst>
</file>

<file path=ppt/tags/tag8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8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8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9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9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DIAGRAM_IS_NEED_ADD_PATH_ANIM" val="0"/>
  <p:tag name="KSO_WM_SLIDE_BACKGROUND_TYPE" val="general"/>
  <p:tag name="KSO_WM_SLIDE_BK_DARK_LIGHT" val="2"/>
</p:tagLst>
</file>

<file path=ppt/tags/tag9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9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9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9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9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9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9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9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heme/theme1.xml><?xml version="1.0" encoding="utf-8"?>
<a:theme xmlns:a="http://schemas.openxmlformats.org/drawingml/2006/main" name="主题1">
  <a:themeElements>
    <a:clrScheme name="">
      <a:dk1>
        <a:srgbClr val="000000"/>
      </a:dk1>
      <a:lt1>
        <a:srgbClr val="FFFFFF"/>
      </a:lt1>
      <a:dk2>
        <a:srgbClr val="F2F2F2"/>
      </a:dk2>
      <a:lt2>
        <a:srgbClr val="FFFFFF"/>
      </a:lt2>
      <a:accent1>
        <a:srgbClr val="000000"/>
      </a:accent1>
      <a:accent2>
        <a:srgbClr val="20201E"/>
      </a:accent2>
      <a:accent3>
        <a:srgbClr val="40403C"/>
      </a:accent3>
      <a:accent4>
        <a:srgbClr val="615F59"/>
      </a:accent4>
      <a:accent5>
        <a:srgbClr val="817F77"/>
      </a:accent5>
      <a:accent6>
        <a:srgbClr val="A19F95"/>
      </a:accent6>
      <a:hlink>
        <a:srgbClr val="0563C1"/>
      </a:hlink>
      <a:folHlink>
        <a:srgbClr val="954F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主题1" id="{413A7C36-3CED-4CA7-9F21-EE0E577A8825}" vid="{C449BDA3-D4A1-4A41-995A-FA55F41B9374}"/>
    </a:ext>
  </a:extLst>
</a:theme>
</file>

<file path=docProps/app.xml><?xml version="1.0" encoding="utf-8"?>
<Properties xmlns="http://schemas.openxmlformats.org/officeDocument/2006/extended-properties" xmlns:vt="http://schemas.openxmlformats.org/officeDocument/2006/docPropsVTypes">
  <Template>主题1</Template>
  <TotalTime>615</TotalTime>
  <Words>2886</Words>
  <Application>Microsoft Office PowerPoint</Application>
  <PresentationFormat>宽屏</PresentationFormat>
  <Paragraphs>156</Paragraphs>
  <Slides>36</Slides>
  <Notes>0</Notes>
  <HiddenSlides>0</HiddenSlides>
  <MMClips>0</MMClips>
  <ScaleCrop>false</ScaleCrop>
  <HeadingPairs>
    <vt:vector size="6" baseType="variant">
      <vt:variant>
        <vt:lpstr>已用的字体</vt:lpstr>
      </vt:variant>
      <vt:variant>
        <vt:i4>4</vt:i4>
      </vt:variant>
      <vt:variant>
        <vt:lpstr>主题</vt:lpstr>
      </vt:variant>
      <vt:variant>
        <vt:i4>1</vt:i4>
      </vt:variant>
      <vt:variant>
        <vt:lpstr>幻灯片标题</vt:lpstr>
      </vt:variant>
      <vt:variant>
        <vt:i4>36</vt:i4>
      </vt:variant>
    </vt:vector>
  </HeadingPairs>
  <TitlesOfParts>
    <vt:vector size="41" baseType="lpstr">
      <vt:lpstr>等线</vt:lpstr>
      <vt:lpstr>汉仪旗黑-85S</vt:lpstr>
      <vt:lpstr>微软雅黑</vt:lpstr>
      <vt:lpstr>Arial</vt:lpstr>
      <vt:lpstr>主题1</vt:lpstr>
      <vt:lpstr>项目六    数控机床电气控制电路设计</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数控机床电气控制（第4版）</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天 夏</dc:creator>
  <cp:lastModifiedBy>天 夏</cp:lastModifiedBy>
  <cp:revision>8</cp:revision>
  <dcterms:created xsi:type="dcterms:W3CDTF">2025-09-05T09:32:43Z</dcterms:created>
  <dcterms:modified xsi:type="dcterms:W3CDTF">2025-09-06T06:42:44Z</dcterms:modified>
</cp:coreProperties>
</file>