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sldIdLst>
    <p:sldId id="290" r:id="rId2"/>
    <p:sldId id="291" r:id="rId3"/>
    <p:sldId id="292" r:id="rId4"/>
    <p:sldId id="293" r:id="rId5"/>
    <p:sldId id="294" r:id="rId6"/>
    <p:sldId id="295" r:id="rId7"/>
    <p:sldId id="297" r:id="rId8"/>
    <p:sldId id="296" r:id="rId9"/>
    <p:sldId id="298" r:id="rId10"/>
    <p:sldId id="299" r:id="rId11"/>
    <p:sldId id="318" r:id="rId12"/>
    <p:sldId id="319" r:id="rId13"/>
    <p:sldId id="320" r:id="rId14"/>
    <p:sldId id="321" r:id="rId15"/>
    <p:sldId id="322" r:id="rId16"/>
    <p:sldId id="323" r:id="rId17"/>
    <p:sldId id="325" r:id="rId18"/>
    <p:sldId id="326" r:id="rId19"/>
    <p:sldId id="327" r:id="rId20"/>
    <p:sldId id="328" r:id="rId21"/>
    <p:sldId id="329" r:id="rId22"/>
    <p:sldId id="330" r:id="rId23"/>
    <p:sldId id="331" r:id="rId24"/>
    <p:sldId id="332" r:id="rId25"/>
    <p:sldId id="333" r:id="rId26"/>
    <p:sldId id="334" r:id="rId27"/>
    <p:sldId id="335" r:id="rId28"/>
    <p:sldId id="336" r:id="rId29"/>
    <p:sldId id="337" r:id="rId30"/>
    <p:sldId id="338" r:id="rId31"/>
    <p:sldId id="324"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19" Type="http://schemas.openxmlformats.org/officeDocument/2006/relationships/tags" Target="../tags/tag25.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29.xml"/><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slideMaster" Target="../slideMasters/slideMaster1.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5" Type="http://schemas.openxmlformats.org/officeDocument/2006/relationships/tags" Target="../tags/tag126.xml"/><Relationship Id="rId10" Type="http://schemas.openxmlformats.org/officeDocument/2006/relationships/tags" Target="../tags/tag131.xml"/><Relationship Id="rId4" Type="http://schemas.openxmlformats.org/officeDocument/2006/relationships/tags" Target="../tags/tag125.xml"/><Relationship Id="rId9" Type="http://schemas.openxmlformats.org/officeDocument/2006/relationships/tags" Target="../tags/tag130.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40.xml"/><Relationship Id="rId13" Type="http://schemas.openxmlformats.org/officeDocument/2006/relationships/tags" Target="../tags/tag145.xml"/><Relationship Id="rId18" Type="http://schemas.openxmlformats.org/officeDocument/2006/relationships/tags" Target="../tags/tag150.xml"/><Relationship Id="rId3" Type="http://schemas.openxmlformats.org/officeDocument/2006/relationships/tags" Target="../tags/tag135.xml"/><Relationship Id="rId7" Type="http://schemas.openxmlformats.org/officeDocument/2006/relationships/tags" Target="../tags/tag139.xml"/><Relationship Id="rId12" Type="http://schemas.openxmlformats.org/officeDocument/2006/relationships/tags" Target="../tags/tag144.xml"/><Relationship Id="rId17" Type="http://schemas.openxmlformats.org/officeDocument/2006/relationships/tags" Target="../tags/tag149.xml"/><Relationship Id="rId2" Type="http://schemas.openxmlformats.org/officeDocument/2006/relationships/tags" Target="../tags/tag134.xml"/><Relationship Id="rId16" Type="http://schemas.openxmlformats.org/officeDocument/2006/relationships/tags" Target="../tags/tag148.xml"/><Relationship Id="rId1" Type="http://schemas.openxmlformats.org/officeDocument/2006/relationships/tags" Target="../tags/tag133.xml"/><Relationship Id="rId6" Type="http://schemas.openxmlformats.org/officeDocument/2006/relationships/tags" Target="../tags/tag138.xml"/><Relationship Id="rId11" Type="http://schemas.openxmlformats.org/officeDocument/2006/relationships/tags" Target="../tags/tag143.xml"/><Relationship Id="rId5" Type="http://schemas.openxmlformats.org/officeDocument/2006/relationships/tags" Target="../tags/tag137.xml"/><Relationship Id="rId15" Type="http://schemas.openxmlformats.org/officeDocument/2006/relationships/tags" Target="../tags/tag147.xml"/><Relationship Id="rId10" Type="http://schemas.openxmlformats.org/officeDocument/2006/relationships/tags" Target="../tags/tag142.xml"/><Relationship Id="rId19" Type="http://schemas.openxmlformats.org/officeDocument/2006/relationships/slideMaster" Target="../slideMasters/slideMaster1.xml"/><Relationship Id="rId4" Type="http://schemas.openxmlformats.org/officeDocument/2006/relationships/tags" Target="../tags/tag136.xml"/><Relationship Id="rId9" Type="http://schemas.openxmlformats.org/officeDocument/2006/relationships/tags" Target="../tags/tag141.xml"/><Relationship Id="rId14" Type="http://schemas.openxmlformats.org/officeDocument/2006/relationships/tags" Target="../tags/tag146.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8.xml"/><Relationship Id="rId3" Type="http://schemas.openxmlformats.org/officeDocument/2006/relationships/tags" Target="../tags/tag153.xml"/><Relationship Id="rId7" Type="http://schemas.openxmlformats.org/officeDocument/2006/relationships/tags" Target="../tags/tag157.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5" Type="http://schemas.openxmlformats.org/officeDocument/2006/relationships/tags" Target="../tags/tag155.xml"/><Relationship Id="rId10" Type="http://schemas.openxmlformats.org/officeDocument/2006/relationships/slideMaster" Target="../slideMasters/slideMaster1.xml"/><Relationship Id="rId4" Type="http://schemas.openxmlformats.org/officeDocument/2006/relationships/tags" Target="../tags/tag154.xml"/><Relationship Id="rId9" Type="http://schemas.openxmlformats.org/officeDocument/2006/relationships/tags" Target="../tags/tag159.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67.xml"/><Relationship Id="rId3" Type="http://schemas.openxmlformats.org/officeDocument/2006/relationships/tags" Target="../tags/tag162.xml"/><Relationship Id="rId7" Type="http://schemas.openxmlformats.org/officeDocument/2006/relationships/tags" Target="../tags/tag166.xml"/><Relationship Id="rId12" Type="http://schemas.openxmlformats.org/officeDocument/2006/relationships/slideMaster" Target="../slideMasters/slideMaster1.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tags" Target="../tags/tag170.xml"/><Relationship Id="rId5" Type="http://schemas.openxmlformats.org/officeDocument/2006/relationships/tags" Target="../tags/tag164.xml"/><Relationship Id="rId10" Type="http://schemas.openxmlformats.org/officeDocument/2006/relationships/tags" Target="../tags/tag169.xml"/><Relationship Id="rId4" Type="http://schemas.openxmlformats.org/officeDocument/2006/relationships/tags" Target="../tags/tag163.xml"/><Relationship Id="rId9" Type="http://schemas.openxmlformats.org/officeDocument/2006/relationships/tags" Target="../tags/tag168.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78.xml"/><Relationship Id="rId13" Type="http://schemas.openxmlformats.org/officeDocument/2006/relationships/slideMaster" Target="../slideMasters/slideMaster1.xml"/><Relationship Id="rId3" Type="http://schemas.openxmlformats.org/officeDocument/2006/relationships/tags" Target="../tags/tag173.xml"/><Relationship Id="rId7" Type="http://schemas.openxmlformats.org/officeDocument/2006/relationships/tags" Target="../tags/tag177.xml"/><Relationship Id="rId12" Type="http://schemas.openxmlformats.org/officeDocument/2006/relationships/tags" Target="../tags/tag182.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tags" Target="../tags/tag176.xml"/><Relationship Id="rId11" Type="http://schemas.openxmlformats.org/officeDocument/2006/relationships/tags" Target="../tags/tag181.xml"/><Relationship Id="rId5" Type="http://schemas.openxmlformats.org/officeDocument/2006/relationships/tags" Target="../tags/tag175.xml"/><Relationship Id="rId10" Type="http://schemas.openxmlformats.org/officeDocument/2006/relationships/tags" Target="../tags/tag180.xml"/><Relationship Id="rId4" Type="http://schemas.openxmlformats.org/officeDocument/2006/relationships/tags" Target="../tags/tag174.xml"/><Relationship Id="rId9" Type="http://schemas.openxmlformats.org/officeDocument/2006/relationships/tags" Target="../tags/tag179.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90.xml"/><Relationship Id="rId13" Type="http://schemas.openxmlformats.org/officeDocument/2006/relationships/slideMaster" Target="../slideMasters/slideMaster1.xml"/><Relationship Id="rId3" Type="http://schemas.openxmlformats.org/officeDocument/2006/relationships/tags" Target="../tags/tag185.xml"/><Relationship Id="rId7" Type="http://schemas.openxmlformats.org/officeDocument/2006/relationships/tags" Target="../tags/tag189.xml"/><Relationship Id="rId12" Type="http://schemas.openxmlformats.org/officeDocument/2006/relationships/tags" Target="../tags/tag194.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11" Type="http://schemas.openxmlformats.org/officeDocument/2006/relationships/tags" Target="../tags/tag193.xml"/><Relationship Id="rId5" Type="http://schemas.openxmlformats.org/officeDocument/2006/relationships/tags" Target="../tags/tag187.xml"/><Relationship Id="rId10" Type="http://schemas.openxmlformats.org/officeDocument/2006/relationships/tags" Target="../tags/tag192.xml"/><Relationship Id="rId4" Type="http://schemas.openxmlformats.org/officeDocument/2006/relationships/tags" Target="../tags/tag186.xml"/><Relationship Id="rId9" Type="http://schemas.openxmlformats.org/officeDocument/2006/relationships/tags" Target="../tags/tag19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slideMaster" Target="../slideMasters/slideMaster1.xml"/><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tags" Target="../tags/tag206.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11" Type="http://schemas.openxmlformats.org/officeDocument/2006/relationships/tags" Target="../tags/tag205.xml"/><Relationship Id="rId5" Type="http://schemas.openxmlformats.org/officeDocument/2006/relationships/tags" Target="../tags/tag199.xml"/><Relationship Id="rId10" Type="http://schemas.openxmlformats.org/officeDocument/2006/relationships/tags" Target="../tags/tag204.xml"/><Relationship Id="rId4" Type="http://schemas.openxmlformats.org/officeDocument/2006/relationships/tags" Target="../tags/tag198.xml"/><Relationship Id="rId9" Type="http://schemas.openxmlformats.org/officeDocument/2006/relationships/tags" Target="../tags/tag203.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214.xml"/><Relationship Id="rId13" Type="http://schemas.openxmlformats.org/officeDocument/2006/relationships/tags" Target="../tags/tag219.xml"/><Relationship Id="rId3" Type="http://schemas.openxmlformats.org/officeDocument/2006/relationships/tags" Target="../tags/tag209.xml"/><Relationship Id="rId7" Type="http://schemas.openxmlformats.org/officeDocument/2006/relationships/tags" Target="../tags/tag213.xml"/><Relationship Id="rId12" Type="http://schemas.openxmlformats.org/officeDocument/2006/relationships/tags" Target="../tags/tag218.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tags" Target="../tags/tag217.xml"/><Relationship Id="rId5" Type="http://schemas.openxmlformats.org/officeDocument/2006/relationships/tags" Target="../tags/tag211.xml"/><Relationship Id="rId10" Type="http://schemas.openxmlformats.org/officeDocument/2006/relationships/tags" Target="../tags/tag216.xml"/><Relationship Id="rId4" Type="http://schemas.openxmlformats.org/officeDocument/2006/relationships/tags" Target="../tags/tag210.xml"/><Relationship Id="rId9" Type="http://schemas.openxmlformats.org/officeDocument/2006/relationships/tags" Target="../tags/tag215.xml"/><Relationship Id="rId14"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227.xml"/><Relationship Id="rId3" Type="http://schemas.openxmlformats.org/officeDocument/2006/relationships/tags" Target="../tags/tag222.xml"/><Relationship Id="rId7" Type="http://schemas.openxmlformats.org/officeDocument/2006/relationships/tags" Target="../tags/tag226.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5" Type="http://schemas.openxmlformats.org/officeDocument/2006/relationships/tags" Target="../tags/tag224.xml"/><Relationship Id="rId10" Type="http://schemas.openxmlformats.org/officeDocument/2006/relationships/slideMaster" Target="../slideMasters/slideMaster1.xml"/><Relationship Id="rId4" Type="http://schemas.openxmlformats.org/officeDocument/2006/relationships/tags" Target="../tags/tag223.xml"/><Relationship Id="rId9" Type="http://schemas.openxmlformats.org/officeDocument/2006/relationships/tags" Target="../tags/tag228.xml"/></Relationships>
</file>

<file path=ppt/slideLayouts/_rels/slideLayout19.xml.rels><?xml version="1.0" encoding="UTF-8" standalone="yes"?>
<Relationships xmlns="http://schemas.openxmlformats.org/package/2006/relationships"><Relationship Id="rId13" Type="http://schemas.openxmlformats.org/officeDocument/2006/relationships/tags" Target="../tags/tag241.xml"/><Relationship Id="rId18" Type="http://schemas.openxmlformats.org/officeDocument/2006/relationships/tags" Target="../tags/tag246.xml"/><Relationship Id="rId26" Type="http://schemas.openxmlformats.org/officeDocument/2006/relationships/tags" Target="../tags/tag254.xml"/><Relationship Id="rId39" Type="http://schemas.openxmlformats.org/officeDocument/2006/relationships/tags" Target="../tags/tag267.xml"/><Relationship Id="rId21" Type="http://schemas.openxmlformats.org/officeDocument/2006/relationships/tags" Target="../tags/tag249.xml"/><Relationship Id="rId34" Type="http://schemas.openxmlformats.org/officeDocument/2006/relationships/tags" Target="../tags/tag262.xml"/><Relationship Id="rId7" Type="http://schemas.openxmlformats.org/officeDocument/2006/relationships/tags" Target="../tags/tag235.xml"/><Relationship Id="rId2" Type="http://schemas.openxmlformats.org/officeDocument/2006/relationships/tags" Target="../tags/tag230.xml"/><Relationship Id="rId16" Type="http://schemas.openxmlformats.org/officeDocument/2006/relationships/tags" Target="../tags/tag244.xml"/><Relationship Id="rId20" Type="http://schemas.openxmlformats.org/officeDocument/2006/relationships/tags" Target="../tags/tag248.xml"/><Relationship Id="rId29" Type="http://schemas.openxmlformats.org/officeDocument/2006/relationships/tags" Target="../tags/tag257.xml"/><Relationship Id="rId41" Type="http://schemas.openxmlformats.org/officeDocument/2006/relationships/slideMaster" Target="../slideMasters/slideMaster1.xml"/><Relationship Id="rId1" Type="http://schemas.openxmlformats.org/officeDocument/2006/relationships/tags" Target="../tags/tag229.xml"/><Relationship Id="rId6" Type="http://schemas.openxmlformats.org/officeDocument/2006/relationships/tags" Target="../tags/tag234.xml"/><Relationship Id="rId11" Type="http://schemas.openxmlformats.org/officeDocument/2006/relationships/tags" Target="../tags/tag239.xml"/><Relationship Id="rId24" Type="http://schemas.openxmlformats.org/officeDocument/2006/relationships/tags" Target="../tags/tag252.xml"/><Relationship Id="rId32" Type="http://schemas.openxmlformats.org/officeDocument/2006/relationships/tags" Target="../tags/tag260.xml"/><Relationship Id="rId37" Type="http://schemas.openxmlformats.org/officeDocument/2006/relationships/tags" Target="../tags/tag265.xml"/><Relationship Id="rId40" Type="http://schemas.openxmlformats.org/officeDocument/2006/relationships/tags" Target="../tags/tag268.xml"/><Relationship Id="rId5" Type="http://schemas.openxmlformats.org/officeDocument/2006/relationships/tags" Target="../tags/tag233.xml"/><Relationship Id="rId15" Type="http://schemas.openxmlformats.org/officeDocument/2006/relationships/tags" Target="../tags/tag243.xml"/><Relationship Id="rId23" Type="http://schemas.openxmlformats.org/officeDocument/2006/relationships/tags" Target="../tags/tag251.xml"/><Relationship Id="rId28" Type="http://schemas.openxmlformats.org/officeDocument/2006/relationships/tags" Target="../tags/tag256.xml"/><Relationship Id="rId36" Type="http://schemas.openxmlformats.org/officeDocument/2006/relationships/tags" Target="../tags/tag264.xml"/><Relationship Id="rId10" Type="http://schemas.openxmlformats.org/officeDocument/2006/relationships/tags" Target="../tags/tag238.xml"/><Relationship Id="rId19" Type="http://schemas.openxmlformats.org/officeDocument/2006/relationships/tags" Target="../tags/tag247.xml"/><Relationship Id="rId31" Type="http://schemas.openxmlformats.org/officeDocument/2006/relationships/tags" Target="../tags/tag259.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tags" Target="../tags/tag242.xml"/><Relationship Id="rId22" Type="http://schemas.openxmlformats.org/officeDocument/2006/relationships/tags" Target="../tags/tag250.xml"/><Relationship Id="rId27" Type="http://schemas.openxmlformats.org/officeDocument/2006/relationships/tags" Target="../tags/tag255.xml"/><Relationship Id="rId30" Type="http://schemas.openxmlformats.org/officeDocument/2006/relationships/tags" Target="../tags/tag258.xml"/><Relationship Id="rId35" Type="http://schemas.openxmlformats.org/officeDocument/2006/relationships/tags" Target="../tags/tag263.xml"/><Relationship Id="rId8" Type="http://schemas.openxmlformats.org/officeDocument/2006/relationships/tags" Target="../tags/tag236.xml"/><Relationship Id="rId3" Type="http://schemas.openxmlformats.org/officeDocument/2006/relationships/tags" Target="../tags/tag231.xml"/><Relationship Id="rId12" Type="http://schemas.openxmlformats.org/officeDocument/2006/relationships/tags" Target="../tags/tag240.xml"/><Relationship Id="rId17" Type="http://schemas.openxmlformats.org/officeDocument/2006/relationships/tags" Target="../tags/tag245.xml"/><Relationship Id="rId25" Type="http://schemas.openxmlformats.org/officeDocument/2006/relationships/tags" Target="../tags/tag253.xml"/><Relationship Id="rId33" Type="http://schemas.openxmlformats.org/officeDocument/2006/relationships/tags" Target="../tags/tag261.xml"/><Relationship Id="rId38" Type="http://schemas.openxmlformats.org/officeDocument/2006/relationships/tags" Target="../tags/tag266.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tags" Target="../tags/tag49.xml"/><Relationship Id="rId18" Type="http://schemas.openxmlformats.org/officeDocument/2006/relationships/slideMaster" Target="../slideMasters/slideMaster1.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tags" Target="../tags/tag53.xml"/><Relationship Id="rId2" Type="http://schemas.openxmlformats.org/officeDocument/2006/relationships/tags" Target="../tags/tag38.xml"/><Relationship Id="rId16" Type="http://schemas.openxmlformats.org/officeDocument/2006/relationships/tags" Target="../tags/tag52.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5" Type="http://schemas.openxmlformats.org/officeDocument/2006/relationships/tags" Target="../tags/tag5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tags" Target="../tags/tag50.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slideMaster" Target="../slideMasters/slideMaster1.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tags" Target="../tags/tag65.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slideMaster" Target="../slideMasters/slideMaster1.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tags" Target="../tags/tag92.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tags" Target="../tags/tag91.xml"/><Relationship Id="rId2" Type="http://schemas.openxmlformats.org/officeDocument/2006/relationships/tags" Target="../tags/tag81.xml"/><Relationship Id="rId16" Type="http://schemas.openxmlformats.org/officeDocument/2006/relationships/slideMaster" Target="../slideMasters/slideMaster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5" Type="http://schemas.openxmlformats.org/officeDocument/2006/relationships/tags" Target="../tags/tag94.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tags" Target="../tags/tag93.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slideMaster" Target="../slideMasters/slideMaster1.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slideMaster" Target="../slideMasters/slideMaster1.xml"/><Relationship Id="rId3" Type="http://schemas.openxmlformats.org/officeDocument/2006/relationships/tags" Target="../tags/tag112.xml"/><Relationship Id="rId7" Type="http://schemas.openxmlformats.org/officeDocument/2006/relationships/tags" Target="../tags/tag116.xml"/><Relationship Id="rId12" Type="http://schemas.openxmlformats.org/officeDocument/2006/relationships/tags" Target="../tags/tag121.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5" Type="http://schemas.openxmlformats.org/officeDocument/2006/relationships/tags" Target="../tags/tag114.xml"/><Relationship Id="rId10" Type="http://schemas.openxmlformats.org/officeDocument/2006/relationships/tags" Target="../tags/tag119.xml"/><Relationship Id="rId4" Type="http://schemas.openxmlformats.org/officeDocument/2006/relationships/tags" Target="../tags/tag113.xml"/><Relationship Id="rId9" Type="http://schemas.openxmlformats.org/officeDocument/2006/relationships/tags" Target="../tags/tag11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318" y="-953"/>
            <a:ext cx="12192000" cy="6858953"/>
            <a:chOff x="-318" y="-953"/>
            <a:chExt cx="12192000" cy="6858953"/>
          </a:xfrm>
        </p:grpSpPr>
        <p:grpSp>
          <p:nvGrpSpPr>
            <p:cNvPr id="4" name="组合 3"/>
            <p:cNvGrpSpPr/>
            <p:nvPr userDrawn="1"/>
          </p:nvGrpSpPr>
          <p:grpSpPr>
            <a:xfrm>
              <a:off x="-318" y="635"/>
              <a:ext cx="12192000" cy="6857365"/>
              <a:chOff x="-318" y="635"/>
              <a:chExt cx="12192000" cy="6857365"/>
            </a:xfrm>
          </p:grpSpPr>
          <p:grpSp>
            <p:nvGrpSpPr>
              <p:cNvPr id="11" name="组合 10"/>
              <p:cNvGrpSpPr/>
              <p:nvPr userDrawn="1">
                <p:custDataLst>
                  <p:tags r:id="rId11"/>
                </p:custDataLst>
              </p:nvPr>
            </p:nvGrpSpPr>
            <p:grpSpPr>
              <a:xfrm>
                <a:off x="-318" y="635"/>
                <a:ext cx="12192000" cy="6857365"/>
                <a:chOff x="0" y="0"/>
                <a:chExt cx="19200" cy="10799"/>
              </a:xfrm>
            </p:grpSpPr>
            <p:sp>
              <p:nvSpPr>
                <p:cNvPr id="12" name="矩形 11"/>
                <p:cNvSpPr/>
                <p:nvPr userDrawn="1">
                  <p:custDataLst>
                    <p:tags r:id="rId13"/>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13" name="矩形 12"/>
                <p:cNvSpPr/>
                <p:nvPr userDrawn="1">
                  <p:custDataLst>
                    <p:tags r:id="rId14"/>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25" name="菱形 24"/>
                <p:cNvSpPr/>
                <p:nvPr userDrawn="1">
                  <p:custDataLst>
                    <p:tags r:id="rId15"/>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25000" lnSpcReduction="20000"/>
                </a:bodyPr>
                <a:lstStyle/>
                <a:p>
                  <a:pPr algn="ctr">
                    <a:lnSpc>
                      <a:spcPct val="150000"/>
                    </a:lnSpc>
                  </a:pPr>
                  <a:endParaRPr lang="zh-CN" altLang="en-US"/>
                </a:p>
              </p:txBody>
            </p:sp>
            <p:grpSp>
              <p:nvGrpSpPr>
                <p:cNvPr id="19" name="组合 18"/>
                <p:cNvGrpSpPr/>
                <p:nvPr userDrawn="1">
                  <p:custDataLst>
                    <p:tags r:id="rId16"/>
                  </p:custDataLst>
                </p:nvPr>
              </p:nvGrpSpPr>
              <p:grpSpPr>
                <a:xfrm>
                  <a:off x="16448" y="9574"/>
                  <a:ext cx="2074" cy="675"/>
                  <a:chOff x="0" y="3633950"/>
                  <a:chExt cx="1405715" cy="457699"/>
                </a:xfrm>
              </p:grpSpPr>
              <p:sp>
                <p:nvSpPr>
                  <p:cNvPr id="20" name="菱形 19"/>
                  <p:cNvSpPr/>
                  <p:nvPr userDrawn="1">
                    <p:custDataLst>
                      <p:tags r:id="rId1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1" name="菱形 20"/>
                  <p:cNvSpPr/>
                  <p:nvPr userDrawn="1">
                    <p:custDataLst>
                      <p:tags r:id="rId18"/>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2" name="菱形 21"/>
                  <p:cNvSpPr/>
                  <p:nvPr userDrawn="1">
                    <p:custDataLst>
                      <p:tags r:id="rId19"/>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grpSp>
          </p:grpSp>
          <p:sp>
            <p:nvSpPr>
              <p:cNvPr id="8" name="圆角矩形 7"/>
              <p:cNvSpPr/>
              <p:nvPr userDrawn="1">
                <p:custDataLst>
                  <p:tags r:id="rId12"/>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0" name="五边形 4"/>
            <p:cNvSpPr/>
            <p:nvPr userDrawn="1">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dirty="0"/>
            </a:p>
          </p:txBody>
        </p:sp>
        <p:sp>
          <p:nvSpPr>
            <p:cNvPr id="9" name="五边形 6"/>
            <p:cNvSpPr/>
            <p:nvPr userDrawn="1">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6" name="日期占位符 15"/>
          <p:cNvSpPr>
            <a:spLocks noGrp="1"/>
          </p:cNvSpPr>
          <p:nvPr>
            <p:ph type="dt" sz="half" idx="10"/>
            <p:custDataLst>
              <p:tags r:id="rId2"/>
            </p:custDataLst>
          </p:nvPr>
        </p:nvSpPr>
        <p:spPr>
          <a:xfrm>
            <a:off x="879742" y="6349833"/>
            <a:ext cx="2700000" cy="316800"/>
          </a:xfrm>
        </p:spPr>
        <p:txBody>
          <a:bodyPr/>
          <a:lstStyle/>
          <a:p>
            <a:fld id="{760FBDFE-C587-4B4C-A407-44438C67B59E}" type="datetimeFigureOut">
              <a:rPr lang="zh-CN" altLang="en-US" smtClean="0"/>
              <a:t>2025/9/6</a:t>
            </a:fld>
            <a:endParaRPr lang="zh-CN" altLang="en-US"/>
          </a:p>
        </p:txBody>
      </p:sp>
      <p:sp>
        <p:nvSpPr>
          <p:cNvPr id="17" name="页脚占位符 16"/>
          <p:cNvSpPr>
            <a:spLocks noGrp="1"/>
          </p:cNvSpPr>
          <p:nvPr>
            <p:ph type="ftr" sz="quarter" idx="11"/>
            <p:custDataLst>
              <p:tags r:id="rId3"/>
            </p:custDataLst>
          </p:nvPr>
        </p:nvSpPr>
        <p:spPr>
          <a:xfrm>
            <a:off x="4116000" y="6349833"/>
            <a:ext cx="3960000" cy="316800"/>
          </a:xfrm>
        </p:spPr>
        <p:txBody>
          <a:bodyPr/>
          <a:lstStyle/>
          <a:p>
            <a:endParaRPr lang="zh-CN" altLang="en-US" dirty="0"/>
          </a:p>
        </p:txBody>
      </p:sp>
      <p:sp>
        <p:nvSpPr>
          <p:cNvPr id="18" name="灯片编号占位符 17"/>
          <p:cNvSpPr>
            <a:spLocks noGrp="1"/>
          </p:cNvSpPr>
          <p:nvPr>
            <p:ph type="sldNum" sz="quarter" idx="12"/>
            <p:custDataLst>
              <p:tags r:id="rId4"/>
            </p:custDataLst>
          </p:nvPr>
        </p:nvSpPr>
        <p:spPr>
          <a:xfrm>
            <a:off x="8610600" y="6349833"/>
            <a:ext cx="2700000" cy="316800"/>
          </a:xfrm>
        </p:spPr>
        <p:txBody>
          <a:bodyPr/>
          <a:lstStyle/>
          <a:p>
            <a:fld id="{49AE70B2-8BF9-45C0-BB95-33D1B9D3A854}" type="slidenum">
              <a:rPr lang="zh-CN" altLang="en-US" smtClean="0"/>
              <a:t>‹#›</a:t>
            </a:fld>
            <a:endParaRPr lang="zh-CN" altLang="en-US" dirty="0"/>
          </a:p>
        </p:txBody>
      </p:sp>
      <p:sp>
        <p:nvSpPr>
          <p:cNvPr id="5" name="文本占位符 4"/>
          <p:cNvSpPr>
            <a:spLocks noGrp="1"/>
          </p:cNvSpPr>
          <p:nvPr>
            <p:ph type="body" sz="quarter" idx="13" hasCustomPrompt="1"/>
            <p:custDataLst>
              <p:tags r:id="rId5"/>
            </p:custDataLst>
          </p:nvPr>
        </p:nvSpPr>
        <p:spPr>
          <a:xfrm>
            <a:off x="3328201" y="4283393"/>
            <a:ext cx="2520000" cy="485140"/>
          </a:xfrm>
        </p:spPr>
        <p:txBody>
          <a:bodyPr lIns="90000" tIns="46800" rIns="90000" bIns="46800" anchor="ctr" anchorCtr="0">
            <a:normAutofit/>
          </a:bodyPr>
          <a:lstStyle>
            <a:lvl1pPr marL="0" indent="0" algn="r">
              <a:lnSpc>
                <a:spcPct val="130000"/>
              </a:lnSpc>
              <a:spcAft>
                <a:spcPts val="0"/>
              </a:spcAft>
              <a:buNone/>
              <a:defRPr sz="1800" baseline="0">
                <a:solidFill>
                  <a:schemeClr val="tx1">
                    <a:lumMod val="85000"/>
                    <a:lumOff val="15000"/>
                  </a:schemeClr>
                </a:solidFill>
              </a:defRPr>
            </a:lvl1pPr>
          </a:lstStyle>
          <a:p>
            <a:pPr lvl="0"/>
            <a:r>
              <a:rPr lang="zh-CN" altLang="en-US" dirty="0"/>
              <a:t>单击此处编辑文本</a:t>
            </a:r>
          </a:p>
        </p:txBody>
      </p:sp>
      <p:sp>
        <p:nvSpPr>
          <p:cNvPr id="2" name="标题 1"/>
          <p:cNvSpPr>
            <a:spLocks noGrp="1"/>
          </p:cNvSpPr>
          <p:nvPr>
            <p:ph type="ctrTitle" hasCustomPrompt="1"/>
            <p:custDataLst>
              <p:tags r:id="rId6"/>
            </p:custDataLst>
          </p:nvPr>
        </p:nvSpPr>
        <p:spPr>
          <a:xfrm>
            <a:off x="2593022" y="2149048"/>
            <a:ext cx="7005956" cy="1344477"/>
          </a:xfrm>
        </p:spPr>
        <p:txBody>
          <a:bodyPr lIns="90000" tIns="46800" rIns="90000" bIns="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p>
        </p:txBody>
      </p:sp>
      <p:sp>
        <p:nvSpPr>
          <p:cNvPr id="3" name="副标题 2"/>
          <p:cNvSpPr>
            <a:spLocks noGrp="1"/>
          </p:cNvSpPr>
          <p:nvPr>
            <p:ph type="subTitle" idx="1" hasCustomPrompt="1"/>
            <p:custDataLst>
              <p:tags r:id="rId7"/>
            </p:custDataLst>
          </p:nvPr>
        </p:nvSpPr>
        <p:spPr>
          <a:xfrm>
            <a:off x="2592705" y="3553460"/>
            <a:ext cx="7005320" cy="485140"/>
          </a:xfrm>
        </p:spPr>
        <p:txBody>
          <a:bodyPr lIns="90000" tIns="0" rIns="90000" bIns="46800" anchor="t" anchorCtr="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4" name="文本占位符 13"/>
          <p:cNvSpPr>
            <a:spLocks noGrp="1"/>
          </p:cNvSpPr>
          <p:nvPr>
            <p:ph type="body" sz="quarter" idx="14" hasCustomPrompt="1"/>
            <p:custDataLst>
              <p:tags r:id="rId8"/>
            </p:custDataLst>
          </p:nvPr>
        </p:nvSpPr>
        <p:spPr>
          <a:xfrm>
            <a:off x="6291496" y="4286643"/>
            <a:ext cx="2520000" cy="478640"/>
          </a:xfrm>
        </p:spPr>
        <p:txBody>
          <a:bodyPr lIns="90000" tIns="46800" rIns="90000" bIns="46800" anchor="ctr" anchorCtr="0">
            <a:normAutofit/>
          </a:bodyPr>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defRPr sz="1800"/>
            </a:lvl1pPr>
            <a:lvl2pPr marL="457200" indent="0">
              <a:buNone/>
              <a:defRPr/>
            </a:lvl2pPr>
          </a:lstStyle>
          <a:p>
            <a:pPr marL="0" marR="0" lvl="0" indent="0" algn="l" defTabSz="914400" rtl="0" eaLnBrk="1" fontAlgn="auto" latinLnBrk="0" hangingPunct="1">
              <a:lnSpc>
                <a:spcPct val="130000"/>
              </a:lnSpc>
              <a:spcBef>
                <a:spcPts val="0"/>
              </a:spcBef>
              <a:spcAft>
                <a:spcPts val="1000"/>
              </a:spcAft>
              <a:buClrTx/>
              <a:buSzTx/>
              <a:buFont typeface="Arial" panose="020B0604020202020204" pitchFamily="34" charset="0"/>
              <a:buNone/>
            </a:pPr>
            <a:r>
              <a:rPr lang="zh-CN" altLang="en-US" dirty="0"/>
              <a:t>单击此处编辑文本</a:t>
            </a:r>
          </a:p>
        </p:txBody>
      </p:sp>
    </p:spTree>
    <p:extLst>
      <p:ext uri="{BB962C8B-B14F-4D97-AF65-F5344CB8AC3E}">
        <p14:creationId xmlns:p14="http://schemas.microsoft.com/office/powerpoint/2010/main" val="1049410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257176" y="284361"/>
            <a:ext cx="11842224" cy="6446131"/>
            <a:chOff x="257176" y="284361"/>
            <a:chExt cx="11842224" cy="6446131"/>
          </a:xfrm>
        </p:grpSpPr>
        <p:sp>
          <p:nvSpPr>
            <p:cNvPr id="8" name="矩形 7"/>
            <p:cNvSpPr/>
            <p:nvPr userDrawn="1">
              <p:custDataLst>
                <p:tags r:id="rId6"/>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userDrawn="1">
              <p:custDataLst>
                <p:tags r:id="rId7"/>
              </p:custDataLst>
            </p:nvPr>
          </p:nvGrpSpPr>
          <p:grpSpPr>
            <a:xfrm>
              <a:off x="11148545" y="6413693"/>
              <a:ext cx="950855" cy="316799"/>
              <a:chOff x="0" y="3623101"/>
              <a:chExt cx="1405715" cy="468548"/>
            </a:xfrm>
          </p:grpSpPr>
          <p:sp>
            <p:nvSpPr>
              <p:cNvPr id="11" name="菱形 10"/>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8"/>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 name="日期占位符 2"/>
          <p:cNvSpPr>
            <a:spLocks noGrp="1"/>
          </p:cNvSpPr>
          <p:nvPr>
            <p:ph type="dt" sz="half" idx="10"/>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929703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318" y="-953"/>
            <a:ext cx="12192000" cy="6858953"/>
            <a:chOff x="-318" y="-953"/>
            <a:chExt cx="12192000" cy="6858953"/>
          </a:xfrm>
        </p:grpSpPr>
        <p:grpSp>
          <p:nvGrpSpPr>
            <p:cNvPr id="22" name="组合 21"/>
            <p:cNvGrpSpPr/>
            <p:nvPr userDrawn="1"/>
          </p:nvGrpSpPr>
          <p:grpSpPr>
            <a:xfrm>
              <a:off x="-318" y="635"/>
              <a:ext cx="12192000" cy="6857365"/>
              <a:chOff x="-318" y="635"/>
              <a:chExt cx="12192000" cy="6857365"/>
            </a:xfrm>
          </p:grpSpPr>
          <p:grpSp>
            <p:nvGrpSpPr>
              <p:cNvPr id="25" name="组合 24"/>
              <p:cNvGrpSpPr/>
              <p:nvPr userDrawn="1">
                <p:custDataLst>
                  <p:tags r:id="rId10"/>
                </p:custDataLst>
              </p:nvPr>
            </p:nvGrpSpPr>
            <p:grpSpPr>
              <a:xfrm>
                <a:off x="-318" y="635"/>
                <a:ext cx="12192000" cy="6857365"/>
                <a:chOff x="0" y="0"/>
                <a:chExt cx="19200" cy="10799"/>
              </a:xfrm>
            </p:grpSpPr>
            <p:sp>
              <p:nvSpPr>
                <p:cNvPr id="27" name="矩形 26"/>
                <p:cNvSpPr/>
                <p:nvPr userDrawn="1">
                  <p:custDataLst>
                    <p:tags r:id="rId12"/>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userDrawn="1">
                  <p:custDataLst>
                    <p:tags r:id="rId13"/>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userDrawn="1">
                  <p:custDataLst>
                    <p:tags r:id="rId14"/>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userDrawn="1">
                  <p:custDataLst>
                    <p:tags r:id="rId15"/>
                  </p:custDataLst>
                </p:nvPr>
              </p:nvGrpSpPr>
              <p:grpSpPr>
                <a:xfrm>
                  <a:off x="16448" y="9574"/>
                  <a:ext cx="2074" cy="675"/>
                  <a:chOff x="0" y="3633950"/>
                  <a:chExt cx="1405715" cy="457699"/>
                </a:xfrm>
              </p:grpSpPr>
              <p:sp>
                <p:nvSpPr>
                  <p:cNvPr id="31" name="菱形 30"/>
                  <p:cNvSpPr/>
                  <p:nvPr userDrawn="1">
                    <p:custDataLst>
                      <p:tags r:id="rId16"/>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菱形 31"/>
                  <p:cNvSpPr/>
                  <p:nvPr userDrawn="1">
                    <p:custDataLst>
                      <p:tags r:id="rId17"/>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菱形 32"/>
                  <p:cNvSpPr/>
                  <p:nvPr userDrawn="1">
                    <p:custDataLst>
                      <p:tags r:id="rId18"/>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圆角矩形 7"/>
              <p:cNvSpPr/>
              <p:nvPr userDrawn="1">
                <p:custDataLst>
                  <p:tags r:id="rId11"/>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五边形 4"/>
            <p:cNvSpPr/>
            <p:nvPr userDrawn="1">
              <p:custDataLst>
                <p:tags r:id="rId8"/>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五边形 6"/>
            <p:cNvSpPr/>
            <p:nvPr userDrawn="1">
              <p:custDataLst>
                <p:tags r:id="rId9"/>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5"/>
            </p:custDataLst>
          </p:nvPr>
        </p:nvSpPr>
        <p:spPr>
          <a:xfrm>
            <a:off x="2593023" y="2000251"/>
            <a:ext cx="7005955" cy="1491328"/>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88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p>
        </p:txBody>
      </p:sp>
      <p:sp>
        <p:nvSpPr>
          <p:cNvPr id="10" name="文本占位符 9"/>
          <p:cNvSpPr>
            <a:spLocks noGrp="1"/>
          </p:cNvSpPr>
          <p:nvPr>
            <p:ph type="body" sz="quarter" idx="13" hasCustomPrompt="1"/>
            <p:custDataLst>
              <p:tags r:id="rId6"/>
            </p:custDataLst>
          </p:nvPr>
        </p:nvSpPr>
        <p:spPr>
          <a:xfrm>
            <a:off x="4979820" y="4079895"/>
            <a:ext cx="2232360" cy="481249"/>
          </a:xfrm>
        </p:spPr>
        <p:txBody>
          <a:bodyPr lIns="90000" tIns="0" rIns="90000" bIns="46800" anchor="ctr" anchorCtr="0">
            <a:normAutofit/>
          </a:bodyPr>
          <a:lstStyle>
            <a:lvl1pPr marL="0" indent="0" algn="ctr">
              <a:buNone/>
              <a:defRPr sz="2000" baseline="0">
                <a:latin typeface="Arial" panose="020B0604020202020204" pitchFamily="34" charset="0"/>
              </a:defRPr>
            </a:lvl1pPr>
            <a:lvl2pPr marL="457200" indent="0">
              <a:buNone/>
              <a:defRPr/>
            </a:lvl2pPr>
          </a:lstStyle>
          <a:p>
            <a:pPr lvl="0"/>
            <a:r>
              <a:rPr lang="zh-CN" altLang="en-US" dirty="0"/>
              <a:t>编辑文本</a:t>
            </a:r>
          </a:p>
        </p:txBody>
      </p:sp>
      <p:sp>
        <p:nvSpPr>
          <p:cNvPr id="12" name="文本占位符 11"/>
          <p:cNvSpPr>
            <a:spLocks noGrp="1"/>
          </p:cNvSpPr>
          <p:nvPr>
            <p:ph type="body" sz="quarter" idx="14" hasCustomPrompt="1"/>
            <p:custDataLst>
              <p:tags r:id="rId7"/>
            </p:custDataLst>
          </p:nvPr>
        </p:nvSpPr>
        <p:spPr>
          <a:xfrm>
            <a:off x="2593022" y="3539541"/>
            <a:ext cx="7005955" cy="481249"/>
          </a:xfrm>
        </p:spPr>
        <p:txBody>
          <a:bodyPr lIns="90000" tIns="0" rIns="90000" bIns="46800" anchor="t" anchorCtr="0">
            <a:normAutofit/>
          </a:bodyPr>
          <a:lstStyle>
            <a:lvl1pPr marL="0" indent="0" algn="ctr">
              <a:buNone/>
              <a:defRPr sz="2400" baseline="0">
                <a:latin typeface="Arial" panose="020B0604020202020204" pitchFamily="34" charset="0"/>
              </a:defRPr>
            </a:lvl1pPr>
            <a:lvl2pPr marL="457200" indent="0">
              <a:buNone/>
              <a:defRPr/>
            </a:lvl2pPr>
          </a:lstStyle>
          <a:p>
            <a:pPr lvl="0"/>
            <a:r>
              <a:rPr lang="zh-CN" altLang="en-US" dirty="0"/>
              <a:t>单击此处编辑文本</a:t>
            </a:r>
          </a:p>
        </p:txBody>
      </p:sp>
    </p:spTree>
    <p:extLst>
      <p:ext uri="{BB962C8B-B14F-4D97-AF65-F5344CB8AC3E}">
        <p14:creationId xmlns:p14="http://schemas.microsoft.com/office/powerpoint/2010/main" val="2891723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17" name="组合 16"/>
          <p:cNvGrpSpPr/>
          <p:nvPr userDrawn="1">
            <p:custDataLst>
              <p:tags r:id="rId1"/>
            </p:custDataLst>
          </p:nvPr>
        </p:nvGrpSpPr>
        <p:grpSpPr>
          <a:xfrm>
            <a:off x="11598910" y="6433185"/>
            <a:ext cx="450850" cy="149860"/>
            <a:chOff x="0" y="3623101"/>
            <a:chExt cx="1405715" cy="468548"/>
          </a:xfrm>
        </p:grpSpPr>
        <p:sp>
          <p:nvSpPr>
            <p:cNvPr id="19" name="菱形 18"/>
            <p:cNvSpPr/>
            <p:nvPr userDrawn="1">
              <p:custDataLst>
                <p:tags r:id="rId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userDrawn="1">
              <p:custDataLst>
                <p:tags r:id="rId8"/>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菱形 20"/>
            <p:cNvSpPr/>
            <p:nvPr userDrawn="1">
              <p:custDataLst>
                <p:tags r:id="rId9"/>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五边形 4"/>
          <p:cNvSpPr/>
          <p:nvPr userDrawn="1">
            <p:custDataLst>
              <p:tags r:id="rId2"/>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日期占位符 2"/>
          <p:cNvSpPr>
            <a:spLocks noGrp="1"/>
          </p:cNvSpPr>
          <p:nvPr userDrawn="1">
            <p:ph type="dt" sz="half" idx="10"/>
            <p:custDataLst>
              <p:tags r:id="rId3"/>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4"/>
            </p:custDataLst>
          </p:nvPr>
        </p:nvSpPr>
        <p:spPr/>
        <p:txBody>
          <a:body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p>
            <a:fld id="{49AE70B2-8BF9-45C0-BB95-33D1B9D3A854}" type="slidenum">
              <a:rPr lang="zh-CN" altLang="en-US" smtClean="0"/>
              <a:t>‹#›</a:t>
            </a:fld>
            <a:endParaRPr lang="zh-CN" altLang="en-US" dirty="0"/>
          </a:p>
        </p:txBody>
      </p:sp>
      <p:sp>
        <p:nvSpPr>
          <p:cNvPr id="7" name="标题 6"/>
          <p:cNvSpPr>
            <a:spLocks noGrp="1"/>
          </p:cNvSpPr>
          <p:nvPr>
            <p:ph type="title"/>
            <p:custDataLst>
              <p:tags r:id="rId6"/>
            </p:custDataLst>
          </p:nvPr>
        </p:nvSpPr>
        <p:spPr/>
        <p:txBody>
          <a:bodyPr/>
          <a:lstStyle/>
          <a:p>
            <a:r>
              <a:rPr lang="zh-CN" altLang="en-US"/>
              <a:t>单击此处编辑母版标题样式</a:t>
            </a:r>
          </a:p>
        </p:txBody>
      </p:sp>
    </p:spTree>
    <p:extLst>
      <p:ext uri="{BB962C8B-B14F-4D97-AF65-F5344CB8AC3E}">
        <p14:creationId xmlns:p14="http://schemas.microsoft.com/office/powerpoint/2010/main" val="16294469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24" name="矩形 23"/>
          <p:cNvSpPr/>
          <p:nvPr userDrawn="1">
            <p:custDataLst>
              <p:tags r:id="rId1"/>
            </p:custDataLst>
          </p:nvPr>
        </p:nvSpPr>
        <p:spPr>
          <a:xfrm>
            <a:off x="257175" y="285750"/>
            <a:ext cx="11677650" cy="62960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25" name="组合 24"/>
          <p:cNvGrpSpPr/>
          <p:nvPr userDrawn="1">
            <p:custDataLst>
              <p:tags r:id="rId2"/>
            </p:custDataLst>
          </p:nvPr>
        </p:nvGrpSpPr>
        <p:grpSpPr>
          <a:xfrm>
            <a:off x="11148695" y="6413500"/>
            <a:ext cx="950595" cy="316865"/>
            <a:chOff x="0" y="3623101"/>
            <a:chExt cx="1405715" cy="468548"/>
          </a:xfrm>
        </p:grpSpPr>
        <p:sp>
          <p:nvSpPr>
            <p:cNvPr id="27" name="菱形 26"/>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菱形 27"/>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五边形 4"/>
          <p:cNvSpPr/>
          <p:nvPr userDrawn="1">
            <p:custDataLst>
              <p:tags r:id="rId3"/>
            </p:custDataLst>
          </p:nvPr>
        </p:nvSpPr>
        <p:spPr>
          <a:xfrm rot="5400000">
            <a:off x="660400" y="231775"/>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userDrawn="1">
            <p:ph type="title" hasCustomPrompt="1"/>
            <p:custDataLst>
              <p:tags r:id="rId4"/>
            </p:custDataLst>
          </p:nvPr>
        </p:nvSpPr>
        <p:spPr>
          <a:xfrm>
            <a:off x="1281600" y="1249200"/>
            <a:ext cx="9626400" cy="723600"/>
          </a:xfrm>
        </p:spPr>
        <p:txBody>
          <a:bodyPr lIns="90000" tIns="46800" rIns="90000" bIns="46800" anchor="ctr">
            <a:normAutofit/>
          </a:bodyPr>
          <a:lstStyle>
            <a:lvl1pPr marL="0" indent="0">
              <a:buFont typeface="Arial" panose="020B0604020202020204" pitchFamily="34" charset="0"/>
              <a:buNone/>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userDrawn="1">
            <p:ph sz="quarter" idx="13"/>
            <p:custDataLst>
              <p:tags r:id="rId5"/>
            </p:custDataLst>
          </p:nvPr>
        </p:nvSpPr>
        <p:spPr>
          <a:xfrm>
            <a:off x="1281113" y="2163600"/>
            <a:ext cx="9626600" cy="3445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userDrawn="1">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36146975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1"/>
            <a:ext cx="4823460" cy="685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16" name="组合 15"/>
          <p:cNvGrpSpPr/>
          <p:nvPr userDrawn="1">
            <p:custDataLst>
              <p:tags r:id="rId2"/>
            </p:custDataLst>
          </p:nvPr>
        </p:nvGrpSpPr>
        <p:grpSpPr>
          <a:xfrm>
            <a:off x="11598910" y="6433185"/>
            <a:ext cx="450850" cy="149860"/>
            <a:chOff x="0" y="3623101"/>
            <a:chExt cx="1405715" cy="468548"/>
          </a:xfrm>
        </p:grpSpPr>
        <p:sp>
          <p:nvSpPr>
            <p:cNvPr id="18" name="菱形 17"/>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菱形 18"/>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菱形 21"/>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userDrawn="1">
            <p:ph type="title" hasCustomPrompt="1"/>
            <p:custDataLst>
              <p:tags r:id="rId4"/>
            </p:custDataLst>
          </p:nvPr>
        </p:nvSpPr>
        <p:spPr>
          <a:xfrm>
            <a:off x="583200" y="629920"/>
            <a:ext cx="3960000" cy="1022480"/>
          </a:xfrm>
        </p:spPr>
        <p:txBody>
          <a:bodyPr lIns="90000" tIns="46800" rIns="90000" bIns="46800" anchor="ctr">
            <a:normAutofit/>
          </a:bodyPr>
          <a:lstStyle>
            <a:lvl1pPr marL="0" indent="0">
              <a:buFont typeface="Arial" panose="020B0604020202020204" pitchFamily="34" charset="0"/>
              <a:buNone/>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编辑标题</a:t>
            </a:r>
          </a:p>
        </p:txBody>
      </p:sp>
      <p:sp>
        <p:nvSpPr>
          <p:cNvPr id="3" name="日期占位符 2"/>
          <p:cNvSpPr>
            <a:spLocks noGrp="1"/>
          </p:cNvSpPr>
          <p:nvPr userDrawn="1">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dirty="0"/>
          </a:p>
        </p:txBody>
      </p:sp>
      <p:sp>
        <p:nvSpPr>
          <p:cNvPr id="4" name="页脚占位符 3"/>
          <p:cNvSpPr>
            <a:spLocks noGrp="1"/>
          </p:cNvSpPr>
          <p:nvPr userDrawn="1">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8"/>
            </p:custDataLst>
          </p:nvPr>
        </p:nvSpPr>
        <p:spPr>
          <a:xfrm>
            <a:off x="586800" y="1764000"/>
            <a:ext cx="3956400" cy="4093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userDrawn="1">
            <p:ph sz="quarter" idx="14"/>
            <p:custDataLst>
              <p:tags r:id="rId9"/>
            </p:custDataLst>
          </p:nvPr>
        </p:nvSpPr>
        <p:spPr>
          <a:xfrm>
            <a:off x="5101200" y="769938"/>
            <a:ext cx="6480000" cy="5087937"/>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2808420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3" name="组合 22"/>
          <p:cNvGrpSpPr/>
          <p:nvPr userDrawn="1">
            <p:custDataLst>
              <p:tags r:id="rId2"/>
            </p:custDataLst>
          </p:nvPr>
        </p:nvGrpSpPr>
        <p:grpSpPr>
          <a:xfrm>
            <a:off x="11598910" y="6433185"/>
            <a:ext cx="450850" cy="149860"/>
            <a:chOff x="0" y="3623101"/>
            <a:chExt cx="1405715" cy="468548"/>
          </a:xfrm>
        </p:grpSpPr>
        <p:sp>
          <p:nvSpPr>
            <p:cNvPr id="25" name="菱形 24"/>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12000" y="689418"/>
            <a:ext cx="10976400" cy="718182"/>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0208427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1" name="组合 20"/>
          <p:cNvGrpSpPr/>
          <p:nvPr userDrawn="1">
            <p:custDataLst>
              <p:tags r:id="rId2"/>
            </p:custDataLst>
          </p:nvPr>
        </p:nvGrpSpPr>
        <p:grpSpPr>
          <a:xfrm>
            <a:off x="11598910" y="6433185"/>
            <a:ext cx="450850" cy="149860"/>
            <a:chOff x="0" y="3623101"/>
            <a:chExt cx="1405715" cy="468548"/>
          </a:xfrm>
        </p:grpSpPr>
        <p:sp>
          <p:nvSpPr>
            <p:cNvPr id="25" name="菱形 24"/>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04800" y="579120"/>
            <a:ext cx="10976400" cy="655680"/>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9"/>
            </p:custDataLst>
          </p:nvPr>
        </p:nvSpPr>
        <p:spPr>
          <a:xfrm>
            <a:off x="594000" y="5180400"/>
            <a:ext cx="11001600" cy="10116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extLst>
      <p:ext uri="{BB962C8B-B14F-4D97-AF65-F5344CB8AC3E}">
        <p14:creationId xmlns:p14="http://schemas.microsoft.com/office/powerpoint/2010/main" val="3467113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2" name="标题 1"/>
          <p:cNvSpPr>
            <a:spLocks noGrp="1"/>
          </p:cNvSpPr>
          <p:nvPr>
            <p:ph type="title"/>
            <p:custDataLst>
              <p:tags r:id="rId2"/>
            </p:custDataLst>
          </p:nvPr>
        </p:nvSpPr>
        <p:spPr>
          <a:xfrm>
            <a:off x="579600" y="237600"/>
            <a:ext cx="11037600" cy="441964"/>
          </a:xfrm>
        </p:spPr>
        <p:txBody>
          <a:bodyPr lIns="90000" tIns="46800" rIns="90000" bIns="46800">
            <a:normAutofit/>
          </a:bodyPr>
          <a:lstStyle>
            <a:lvl1pPr marL="0" indent="0">
              <a:buFont typeface="Arial" panose="020B0604020202020204" pitchFamily="34" charset="0"/>
              <a:buNone/>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579600" y="1663200"/>
            <a:ext cx="53424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6242400" y="1663200"/>
            <a:ext cx="53676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572400" y="4816800"/>
            <a:ext cx="53424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6253200" y="4813200"/>
            <a:ext cx="53676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grpSp>
        <p:nvGrpSpPr>
          <p:cNvPr id="19" name="组合 18"/>
          <p:cNvGrpSpPr/>
          <p:nvPr userDrawn="1">
            <p:custDataLst>
              <p:tags r:id="rId10"/>
            </p:custDataLst>
          </p:nvPr>
        </p:nvGrpSpPr>
        <p:grpSpPr>
          <a:xfrm flipH="1">
            <a:off x="11129043" y="317149"/>
            <a:ext cx="976314" cy="307818"/>
            <a:chOff x="7177184" y="4307561"/>
            <a:chExt cx="976314" cy="307818"/>
          </a:xfrm>
        </p:grpSpPr>
        <p:sp>
          <p:nvSpPr>
            <p:cNvPr id="6" name="等腰三角形 5"/>
            <p:cNvSpPr/>
            <p:nvPr userDrawn="1">
              <p:custDataLst>
                <p:tags r:id="rId11"/>
              </p:custDataLst>
            </p:nvPr>
          </p:nvSpPr>
          <p:spPr>
            <a:xfrm rot="5400000" flipH="1">
              <a:off x="788701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2" name="等腰三角形 5"/>
            <p:cNvSpPr/>
            <p:nvPr userDrawn="1">
              <p:custDataLst>
                <p:tags r:id="rId12"/>
              </p:custDataLst>
            </p:nvPr>
          </p:nvSpPr>
          <p:spPr>
            <a:xfrm rot="5400000" flipH="1">
              <a:off x="751143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4" name="等腰三角形 5"/>
            <p:cNvSpPr/>
            <p:nvPr userDrawn="1">
              <p:custDataLst>
                <p:tags r:id="rId13"/>
              </p:custDataLst>
            </p:nvPr>
          </p:nvSpPr>
          <p:spPr>
            <a:xfrm rot="5400000" flipH="1">
              <a:off x="713585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grpSp>
    </p:spTree>
    <p:extLst>
      <p:ext uri="{BB962C8B-B14F-4D97-AF65-F5344CB8AC3E}">
        <p14:creationId xmlns:p14="http://schemas.microsoft.com/office/powerpoint/2010/main" val="31914601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7" name="圆角矩形 7"/>
          <p:cNvSpPr/>
          <p:nvPr userDrawn="1">
            <p:custDataLst>
              <p:tags r:id="rId1"/>
            </p:custDataLst>
          </p:nvPr>
        </p:nvSpPr>
        <p:spPr>
          <a:xfrm>
            <a:off x="193040" y="182880"/>
            <a:ext cx="11805285" cy="6491605"/>
          </a:xfrm>
          <a:prstGeom prst="roundRect">
            <a:avLst>
              <a:gd name="adj" fmla="val 172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0" name="矩形 9"/>
          <p:cNvSpPr/>
          <p:nvPr userDrawn="1">
            <p:custDataLst>
              <p:tags r:id="rId2"/>
            </p:custDataLst>
          </p:nvPr>
        </p:nvSpPr>
        <p:spPr>
          <a:xfrm>
            <a:off x="0" y="98638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12" name="五边形 4"/>
          <p:cNvSpPr/>
          <p:nvPr userDrawn="1">
            <p:custDataLst>
              <p:tags r:id="rId3"/>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五边形 6"/>
          <p:cNvSpPr/>
          <p:nvPr userDrawn="1">
            <p:custDataLst>
              <p:tags r:id="rId4"/>
            </p:custDataLst>
          </p:nvPr>
        </p:nvSpPr>
        <p:spPr>
          <a:xfrm rot="16200000" flipV="1">
            <a:off x="5792470" y="5731510"/>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5"/>
            </p:custDataLst>
          </p:nvPr>
        </p:nvSpPr>
        <p:spPr>
          <a:xfrm>
            <a:off x="1522800" y="1818640"/>
            <a:ext cx="9144000" cy="1907360"/>
          </a:xfrm>
        </p:spPr>
        <p:txBody>
          <a:bodyPr lIns="90000" tIns="46800" rIns="90000" bIns="46800" anchor="b">
            <a:normAutofit/>
          </a:bodyPr>
          <a:lstStyle>
            <a:lvl1pPr marL="0" indent="0" algn="ctr">
              <a:buFont typeface="Arial" panose="020B0604020202020204" pitchFamily="34" charset="0"/>
              <a:buNone/>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userDrawn="1">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9"/>
            </p:custDataLst>
          </p:nvPr>
        </p:nvSpPr>
        <p:spPr>
          <a:xfrm>
            <a:off x="1522413" y="3862800"/>
            <a:ext cx="9144000" cy="1656000"/>
          </a:xfrm>
        </p:spPr>
        <p:txBody>
          <a:bodyPr lIns="90000" tIns="46800" rIns="90000" bIns="46800">
            <a:normAutofit/>
          </a:bodyPr>
          <a:lstStyle>
            <a:lvl1pPr marL="0" indent="0" algn="ctr">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extLst>
      <p:ext uri="{BB962C8B-B14F-4D97-AF65-F5344CB8AC3E}">
        <p14:creationId xmlns:p14="http://schemas.microsoft.com/office/powerpoint/2010/main" val="35312059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结束页_1_3">
    <p:spTree>
      <p:nvGrpSpPr>
        <p:cNvPr id="1" name=""/>
        <p:cNvGrpSpPr/>
        <p:nvPr/>
      </p:nvGrpSpPr>
      <p:grpSpPr>
        <a:xfrm>
          <a:off x="0" y="0"/>
          <a:ext cx="0" cy="0"/>
          <a:chOff x="0" y="0"/>
          <a:chExt cx="0" cy="0"/>
        </a:xfrm>
      </p:grpSpPr>
      <p:sp>
        <p:nvSpPr>
          <p:cNvPr id="8" name="页脚占位符 4"/>
          <p:cNvSpPr>
            <a:spLocks noGrp="1"/>
          </p:cNvSpPr>
          <p:nvPr>
            <p:ph type="ftr" sz="quarter" idx="16385"/>
            <p:custDataLst>
              <p:tags r:id="rId1"/>
            </p:custDataLst>
          </p:nvPr>
        </p:nvSpPr>
        <p:spPr/>
        <p:txBody>
          <a:bodyPr/>
          <a:lstStyle/>
          <a:p>
            <a:endParaRPr lang="zh-CN" altLang="en-US"/>
          </a:p>
        </p:txBody>
      </p:sp>
      <p:sp>
        <p:nvSpPr>
          <p:cNvPr id="9" name="灯片编号占位符 5"/>
          <p:cNvSpPr>
            <a:spLocks noGrp="1"/>
          </p:cNvSpPr>
          <p:nvPr>
            <p:ph type="sldNum" sz="quarter" idx="16386"/>
            <p:custDataLst>
              <p:tags r:id="rId2"/>
            </p:custDataLst>
          </p:nvPr>
        </p:nvSpPr>
        <p:spPr>
          <a:xfrm>
            <a:off x="8610600" y="6356350"/>
            <a:ext cx="2743200" cy="365125"/>
          </a:xfrm>
        </p:spPr>
        <p:txBody>
          <a:bodyPr wrap="square">
            <a:normAutofit/>
          </a:bodyPr>
          <a:lstStyle/>
          <a:p>
            <a:fld id="{BE5F26B5-172A-4DC2-B0B7-181CFC56B87C}" type="slidenum">
              <a:rPr lang="zh-CN" altLang="en-US" smtClean="0"/>
              <a:t>‹#›</a:t>
            </a:fld>
            <a:endParaRPr lang="zh-CN" altLang="en-US"/>
          </a:p>
        </p:txBody>
      </p:sp>
      <p:sp>
        <p:nvSpPr>
          <p:cNvPr id="153" name="任意多边形: 形状 37"/>
          <p:cNvSpPr/>
          <p:nvPr userDrawn="1">
            <p:custDataLst>
              <p:tags r:id="rId3"/>
            </p:custDataLst>
          </p:nvPr>
        </p:nvSpPr>
        <p:spPr>
          <a:xfrm>
            <a:off x="0" y="431609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7" name="任意多边形: 形状 37"/>
          <p:cNvSpPr/>
          <p:nvPr userDrawn="1">
            <p:custDataLst>
              <p:tags r:id="rId4"/>
            </p:custDataLst>
          </p:nvPr>
        </p:nvSpPr>
        <p:spPr>
          <a:xfrm>
            <a:off x="0" y="451167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8" name="任意多边形: 形状 37"/>
          <p:cNvSpPr/>
          <p:nvPr userDrawn="1">
            <p:custDataLst>
              <p:tags r:id="rId5"/>
            </p:custDataLst>
          </p:nvPr>
        </p:nvSpPr>
        <p:spPr>
          <a:xfrm>
            <a:off x="0" y="470789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9" name="任意多边形: 形状 37"/>
          <p:cNvSpPr/>
          <p:nvPr userDrawn="1">
            <p:custDataLst>
              <p:tags r:id="rId6"/>
            </p:custDataLst>
          </p:nvPr>
        </p:nvSpPr>
        <p:spPr>
          <a:xfrm>
            <a:off x="0" y="490347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0" name="任意多边形: 形状 37"/>
          <p:cNvSpPr/>
          <p:nvPr userDrawn="1">
            <p:custDataLst>
              <p:tags r:id="rId7"/>
            </p:custDataLst>
          </p:nvPr>
        </p:nvSpPr>
        <p:spPr>
          <a:xfrm>
            <a:off x="0" y="509968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1" name="任意多边形: 形状 37"/>
          <p:cNvSpPr/>
          <p:nvPr userDrawn="1">
            <p:custDataLst>
              <p:tags r:id="rId8"/>
            </p:custDataLst>
          </p:nvPr>
        </p:nvSpPr>
        <p:spPr>
          <a:xfrm>
            <a:off x="0" y="529526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2" name="任意多边形: 形状 37"/>
          <p:cNvSpPr/>
          <p:nvPr userDrawn="1">
            <p:custDataLst>
              <p:tags r:id="rId9"/>
            </p:custDataLst>
          </p:nvPr>
        </p:nvSpPr>
        <p:spPr>
          <a:xfrm>
            <a:off x="0" y="549148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3" name="任意多边形: 形状 37"/>
          <p:cNvSpPr/>
          <p:nvPr userDrawn="1">
            <p:custDataLst>
              <p:tags r:id="rId10"/>
            </p:custDataLst>
          </p:nvPr>
        </p:nvSpPr>
        <p:spPr>
          <a:xfrm>
            <a:off x="0" y="568706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4" name="任意多边形: 形状 37"/>
          <p:cNvSpPr/>
          <p:nvPr userDrawn="1">
            <p:custDataLst>
              <p:tags r:id="rId11"/>
            </p:custDataLst>
          </p:nvPr>
        </p:nvSpPr>
        <p:spPr>
          <a:xfrm>
            <a:off x="0" y="588264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5" name="任意多边形: 形状 37"/>
          <p:cNvSpPr/>
          <p:nvPr userDrawn="1">
            <p:custDataLst>
              <p:tags r:id="rId12"/>
            </p:custDataLst>
          </p:nvPr>
        </p:nvSpPr>
        <p:spPr>
          <a:xfrm>
            <a:off x="0" y="607885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6" name="任意多边形: 形状 37"/>
          <p:cNvSpPr/>
          <p:nvPr userDrawn="1">
            <p:custDataLst>
              <p:tags r:id="rId13"/>
            </p:custDataLst>
          </p:nvPr>
        </p:nvSpPr>
        <p:spPr>
          <a:xfrm>
            <a:off x="0" y="627443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7" name="任意多边形: 形状 37"/>
          <p:cNvSpPr/>
          <p:nvPr userDrawn="1">
            <p:custDataLst>
              <p:tags r:id="rId14"/>
            </p:custDataLst>
          </p:nvPr>
        </p:nvSpPr>
        <p:spPr>
          <a:xfrm>
            <a:off x="0" y="647065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8" name="任意多边形: 形状 37"/>
          <p:cNvSpPr/>
          <p:nvPr userDrawn="1">
            <p:custDataLst>
              <p:tags r:id="rId15"/>
            </p:custDataLst>
          </p:nvPr>
        </p:nvSpPr>
        <p:spPr>
          <a:xfrm>
            <a:off x="0" y="666623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90" name="日期占位符 189"/>
          <p:cNvSpPr>
            <a:spLocks noGrp="1"/>
          </p:cNvSpPr>
          <p:nvPr userDrawn="1">
            <p:ph type="dt" sz="half" idx="16387"/>
            <p:custDataLst>
              <p:tags r:id="rId16"/>
            </p:custDataLst>
          </p:nvPr>
        </p:nvSpPr>
        <p:spPr/>
        <p:txBody>
          <a:bodyPr wrap="square">
            <a:normAutofit/>
          </a:bodyPr>
          <a:lstStyle/>
          <a:p>
            <a:fld id="{5592522B-0F24-4480-B9DD-A9474A6880D6}" type="datetimeFigureOut">
              <a:rPr lang="zh-CN" altLang="en-US" smtClean="0"/>
              <a:t>2025/9/6</a:t>
            </a:fld>
            <a:endParaRPr lang="zh-CN" altLang="en-US"/>
          </a:p>
        </p:txBody>
      </p:sp>
      <p:sp>
        <p:nvSpPr>
          <p:cNvPr id="62" name="任意多边形: 形状 306"/>
          <p:cNvSpPr/>
          <p:nvPr userDrawn="1">
            <p:custDataLst>
              <p:tags r:id="rId17"/>
            </p:custDataLst>
          </p:nvPr>
        </p:nvSpPr>
        <p:spPr>
          <a:xfrm>
            <a:off x="226695" y="6675755"/>
            <a:ext cx="290830" cy="182245"/>
          </a:xfrm>
          <a:custGeom>
            <a:avLst/>
            <a:gdLst>
              <a:gd name="connsiteX0" fmla="*/ 0 w 458"/>
              <a:gd name="connsiteY0" fmla="*/ 287 h 287"/>
              <a:gd name="connsiteX1" fmla="*/ 458 w 458"/>
              <a:gd name="connsiteY1" fmla="*/ 0 h 287"/>
            </a:gdLst>
            <a:ahLst/>
            <a:cxnLst>
              <a:cxn ang="0">
                <a:pos x="connsiteX0" y="connsiteY0"/>
              </a:cxn>
              <a:cxn ang="0">
                <a:pos x="connsiteX1" y="connsiteY1"/>
              </a:cxn>
            </a:cxnLst>
            <a:rect l="l" t="t" r="r" b="b"/>
            <a:pathLst>
              <a:path w="458" h="287">
                <a:moveTo>
                  <a:pt x="0" y="287"/>
                </a:moveTo>
                <a:lnTo>
                  <a:pt x="458"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3" name="任意多边形: 形状 307"/>
          <p:cNvSpPr/>
          <p:nvPr userDrawn="1">
            <p:custDataLst>
              <p:tags r:id="rId18"/>
            </p:custDataLst>
          </p:nvPr>
        </p:nvSpPr>
        <p:spPr>
          <a:xfrm>
            <a:off x="5168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7" name="任意多边形: 形状 307"/>
          <p:cNvSpPr/>
          <p:nvPr userDrawn="1">
            <p:custDataLst>
              <p:tags r:id="rId19"/>
            </p:custDataLst>
          </p:nvPr>
        </p:nvSpPr>
        <p:spPr>
          <a:xfrm>
            <a:off x="22542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8" name="任意多边形: 形状 307"/>
          <p:cNvSpPr/>
          <p:nvPr userDrawn="1">
            <p:custDataLst>
              <p:tags r:id="rId20"/>
            </p:custDataLst>
          </p:nvPr>
        </p:nvSpPr>
        <p:spPr>
          <a:xfrm>
            <a:off x="25438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9" name="任意多边形: 形状 307"/>
          <p:cNvSpPr/>
          <p:nvPr userDrawn="1">
            <p:custDataLst>
              <p:tags r:id="rId21"/>
            </p:custDataLst>
          </p:nvPr>
        </p:nvSpPr>
        <p:spPr>
          <a:xfrm>
            <a:off x="28333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1" name="任意多边形: 形状 307"/>
          <p:cNvSpPr/>
          <p:nvPr userDrawn="1">
            <p:custDataLst>
              <p:tags r:id="rId22"/>
            </p:custDataLst>
          </p:nvPr>
        </p:nvSpPr>
        <p:spPr>
          <a:xfrm>
            <a:off x="19646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2" name="任意多边形: 形状 307"/>
          <p:cNvSpPr/>
          <p:nvPr userDrawn="1">
            <p:custDataLst>
              <p:tags r:id="rId23"/>
            </p:custDataLst>
          </p:nvPr>
        </p:nvSpPr>
        <p:spPr>
          <a:xfrm>
            <a:off x="167513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3" name="任意多边形: 形状 307"/>
          <p:cNvSpPr/>
          <p:nvPr userDrawn="1">
            <p:custDataLst>
              <p:tags r:id="rId24"/>
            </p:custDataLst>
          </p:nvPr>
        </p:nvSpPr>
        <p:spPr>
          <a:xfrm>
            <a:off x="13855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4" name="任意多边形: 形状 307"/>
          <p:cNvSpPr/>
          <p:nvPr userDrawn="1">
            <p:custDataLst>
              <p:tags r:id="rId25"/>
            </p:custDataLst>
          </p:nvPr>
        </p:nvSpPr>
        <p:spPr>
          <a:xfrm>
            <a:off x="10960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5" name="任意多边形: 形状 307"/>
          <p:cNvSpPr/>
          <p:nvPr userDrawn="1">
            <p:custDataLst>
              <p:tags r:id="rId26"/>
            </p:custDataLst>
          </p:nvPr>
        </p:nvSpPr>
        <p:spPr>
          <a:xfrm>
            <a:off x="8064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0" name="任意多边形: 形状 6"/>
          <p:cNvSpPr/>
          <p:nvPr userDrawn="1">
            <p:custDataLst>
              <p:tags r:id="rId27"/>
            </p:custDataLst>
          </p:nvPr>
        </p:nvSpPr>
        <p:spPr>
          <a:xfrm>
            <a:off x="7814669" y="530037"/>
            <a:ext cx="4377332" cy="4740989"/>
          </a:xfrm>
          <a:custGeom>
            <a:avLst/>
            <a:gdLst>
              <a:gd name="connsiteX0" fmla="*/ 3211740 w 4377332"/>
              <a:gd name="connsiteY0" fmla="*/ 0 h 4740989"/>
              <a:gd name="connsiteX1" fmla="*/ 4377332 w 4377332"/>
              <a:gd name="connsiteY1" fmla="*/ 726262 h 4740989"/>
              <a:gd name="connsiteX2" fmla="*/ 4377331 w 4377332"/>
              <a:gd name="connsiteY2" fmla="*/ 4740989 h 4740989"/>
              <a:gd name="connsiteX3" fmla="*/ 0 w 4377332"/>
              <a:gd name="connsiteY3" fmla="*/ 2015453 h 4740989"/>
              <a:gd name="connsiteX4" fmla="*/ 3211740 w 4377332"/>
              <a:gd name="connsiteY4" fmla="*/ 0 h 4740989"/>
              <a:gd name="connsiteX0-1" fmla="*/ 3211740 w 4704771"/>
              <a:gd name="connsiteY0-2" fmla="*/ 0 h 4745229"/>
              <a:gd name="connsiteX1-3" fmla="*/ 4377332 w 4704771"/>
              <a:gd name="connsiteY1-4" fmla="*/ 726262 h 4745229"/>
              <a:gd name="connsiteX2-5" fmla="*/ 4386856 w 4704771"/>
              <a:gd name="connsiteY2-6" fmla="*/ 2594163 h 4745229"/>
              <a:gd name="connsiteX3-7" fmla="*/ 4377331 w 4704771"/>
              <a:gd name="connsiteY3-8" fmla="*/ 4740989 h 4745229"/>
              <a:gd name="connsiteX4-9" fmla="*/ 0 w 4704771"/>
              <a:gd name="connsiteY4-10" fmla="*/ 2015453 h 4745229"/>
              <a:gd name="connsiteX5" fmla="*/ 3211740 w 4704771"/>
              <a:gd name="connsiteY5" fmla="*/ 0 h 4745229"/>
              <a:gd name="connsiteX0-11" fmla="*/ 4386856 w 4704771"/>
              <a:gd name="connsiteY0-12" fmla="*/ 2594163 h 4745229"/>
              <a:gd name="connsiteX1-13" fmla="*/ 4377331 w 4704771"/>
              <a:gd name="connsiteY1-14" fmla="*/ 4740989 h 4745229"/>
              <a:gd name="connsiteX2-15" fmla="*/ 0 w 4704771"/>
              <a:gd name="connsiteY2-16" fmla="*/ 2015453 h 4745229"/>
              <a:gd name="connsiteX3-17" fmla="*/ 3211740 w 4704771"/>
              <a:gd name="connsiteY3-18" fmla="*/ 0 h 4745229"/>
              <a:gd name="connsiteX4-19" fmla="*/ 4377332 w 4704771"/>
              <a:gd name="connsiteY4-20" fmla="*/ 726262 h 4745229"/>
              <a:gd name="connsiteX5-21" fmla="*/ 4478296 w 4704771"/>
              <a:gd name="connsiteY5-22" fmla="*/ 2685603 h 4745229"/>
              <a:gd name="connsiteX0-23" fmla="*/ 4386856 w 4704771"/>
              <a:gd name="connsiteY0-24" fmla="*/ 2594163 h 4745229"/>
              <a:gd name="connsiteX1-25" fmla="*/ 4377331 w 4704771"/>
              <a:gd name="connsiteY1-26" fmla="*/ 4740989 h 4745229"/>
              <a:gd name="connsiteX2-27" fmla="*/ 0 w 4704771"/>
              <a:gd name="connsiteY2-28" fmla="*/ 2015453 h 4745229"/>
              <a:gd name="connsiteX3-29" fmla="*/ 3211740 w 4704771"/>
              <a:gd name="connsiteY3-30" fmla="*/ 0 h 4745229"/>
              <a:gd name="connsiteX4-31" fmla="*/ 4377332 w 4704771"/>
              <a:gd name="connsiteY4-32" fmla="*/ 726262 h 4745229"/>
              <a:gd name="connsiteX0-33" fmla="*/ 4377331 w 4377332"/>
              <a:gd name="connsiteY0-34" fmla="*/ 4740989 h 4740989"/>
              <a:gd name="connsiteX1-35" fmla="*/ 0 w 4377332"/>
              <a:gd name="connsiteY1-36" fmla="*/ 2015453 h 4740989"/>
              <a:gd name="connsiteX2-37" fmla="*/ 3211740 w 4377332"/>
              <a:gd name="connsiteY2-38" fmla="*/ 0 h 4740989"/>
              <a:gd name="connsiteX3-39" fmla="*/ 4377332 w 4377332"/>
              <a:gd name="connsiteY3-40" fmla="*/ 726262 h 4740989"/>
            </a:gdLst>
            <a:ahLst/>
            <a:cxnLst>
              <a:cxn ang="0">
                <a:pos x="connsiteX0-1" y="connsiteY0-2"/>
              </a:cxn>
              <a:cxn ang="0">
                <a:pos x="connsiteX1-3" y="connsiteY1-4"/>
              </a:cxn>
              <a:cxn ang="0">
                <a:pos x="connsiteX2-5" y="connsiteY2-6"/>
              </a:cxn>
              <a:cxn ang="0">
                <a:pos x="connsiteX3-7" y="connsiteY3-8"/>
              </a:cxn>
            </a:cxnLst>
            <a:rect l="l" t="t" r="r" b="b"/>
            <a:pathLst>
              <a:path w="4377332" h="4740989">
                <a:moveTo>
                  <a:pt x="4377331" y="4740989"/>
                </a:moveTo>
                <a:lnTo>
                  <a:pt x="0" y="2015453"/>
                </a:lnTo>
                <a:lnTo>
                  <a:pt x="3211740" y="0"/>
                </a:lnTo>
                <a:lnTo>
                  <a:pt x="4377332" y="72626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2" name="任意多边形: 形状 11"/>
          <p:cNvSpPr/>
          <p:nvPr userDrawn="1">
            <p:custDataLst>
              <p:tags r:id="rId28"/>
            </p:custDataLst>
          </p:nvPr>
        </p:nvSpPr>
        <p:spPr>
          <a:xfrm>
            <a:off x="7810225" y="782766"/>
            <a:ext cx="4381776" cy="4743756"/>
          </a:xfrm>
          <a:custGeom>
            <a:avLst/>
            <a:gdLst>
              <a:gd name="connsiteX0" fmla="*/ 3211739 w 4381776"/>
              <a:gd name="connsiteY0" fmla="*/ 0 h 4743756"/>
              <a:gd name="connsiteX1" fmla="*/ 4381776 w 4381776"/>
              <a:gd name="connsiteY1" fmla="*/ 729032 h 4743756"/>
              <a:gd name="connsiteX2" fmla="*/ 4381776 w 4381776"/>
              <a:gd name="connsiteY2" fmla="*/ 4743756 h 4743756"/>
              <a:gd name="connsiteX3" fmla="*/ 0 w 4381776"/>
              <a:gd name="connsiteY3" fmla="*/ 2015454 h 4743756"/>
              <a:gd name="connsiteX4" fmla="*/ 3211739 w 4381776"/>
              <a:gd name="connsiteY4" fmla="*/ 0 h 4743756"/>
              <a:gd name="connsiteX0-1" fmla="*/ 3211739 w 4391300"/>
              <a:gd name="connsiteY0-2" fmla="*/ 0 h 4743756"/>
              <a:gd name="connsiteX1-3" fmla="*/ 4381776 w 4391300"/>
              <a:gd name="connsiteY1-4" fmla="*/ 729032 h 4743756"/>
              <a:gd name="connsiteX2-5" fmla="*/ 4391300 w 4391300"/>
              <a:gd name="connsiteY2-6" fmla="*/ 2103309 h 4743756"/>
              <a:gd name="connsiteX3-7" fmla="*/ 4381776 w 4391300"/>
              <a:gd name="connsiteY3-8" fmla="*/ 4743756 h 4743756"/>
              <a:gd name="connsiteX4-9" fmla="*/ 0 w 4391300"/>
              <a:gd name="connsiteY4-10" fmla="*/ 2015454 h 4743756"/>
              <a:gd name="connsiteX5" fmla="*/ 3211739 w 4391300"/>
              <a:gd name="connsiteY5" fmla="*/ 0 h 4743756"/>
              <a:gd name="connsiteX0-11" fmla="*/ 4391300 w 4482740"/>
              <a:gd name="connsiteY0-12" fmla="*/ 2103309 h 4743756"/>
              <a:gd name="connsiteX1-13" fmla="*/ 4381776 w 4482740"/>
              <a:gd name="connsiteY1-14" fmla="*/ 4743756 h 4743756"/>
              <a:gd name="connsiteX2-15" fmla="*/ 0 w 4482740"/>
              <a:gd name="connsiteY2-16" fmla="*/ 2015454 h 4743756"/>
              <a:gd name="connsiteX3-17" fmla="*/ 3211739 w 4482740"/>
              <a:gd name="connsiteY3-18" fmla="*/ 0 h 4743756"/>
              <a:gd name="connsiteX4-19" fmla="*/ 4381776 w 4482740"/>
              <a:gd name="connsiteY4-20" fmla="*/ 729032 h 4743756"/>
              <a:gd name="connsiteX5-21" fmla="*/ 4482740 w 4482740"/>
              <a:gd name="connsiteY5-22" fmla="*/ 2194749 h 4743756"/>
              <a:gd name="connsiteX0-23" fmla="*/ 4391300 w 4391300"/>
              <a:gd name="connsiteY0-24" fmla="*/ 2103309 h 4743756"/>
              <a:gd name="connsiteX1-25" fmla="*/ 4381776 w 4391300"/>
              <a:gd name="connsiteY1-26" fmla="*/ 4743756 h 4743756"/>
              <a:gd name="connsiteX2-27" fmla="*/ 0 w 4391300"/>
              <a:gd name="connsiteY2-28" fmla="*/ 2015454 h 4743756"/>
              <a:gd name="connsiteX3-29" fmla="*/ 3211739 w 4391300"/>
              <a:gd name="connsiteY3-30" fmla="*/ 0 h 4743756"/>
              <a:gd name="connsiteX4-31" fmla="*/ 4381776 w 4391300"/>
              <a:gd name="connsiteY4-32" fmla="*/ 729032 h 4743756"/>
              <a:gd name="connsiteX0-33" fmla="*/ 4381776 w 4381776"/>
              <a:gd name="connsiteY0-34" fmla="*/ 4743756 h 4743756"/>
              <a:gd name="connsiteX1-35" fmla="*/ 0 w 4381776"/>
              <a:gd name="connsiteY1-36" fmla="*/ 2015454 h 4743756"/>
              <a:gd name="connsiteX2-37" fmla="*/ 3211739 w 4381776"/>
              <a:gd name="connsiteY2-38" fmla="*/ 0 h 4743756"/>
              <a:gd name="connsiteX3-39" fmla="*/ 4381776 w 4381776"/>
              <a:gd name="connsiteY3-40" fmla="*/ 729032 h 4743756"/>
            </a:gdLst>
            <a:ahLst/>
            <a:cxnLst>
              <a:cxn ang="0">
                <a:pos x="connsiteX0-1" y="connsiteY0-2"/>
              </a:cxn>
              <a:cxn ang="0">
                <a:pos x="connsiteX1-3" y="connsiteY1-4"/>
              </a:cxn>
              <a:cxn ang="0">
                <a:pos x="connsiteX2-5" y="connsiteY2-6"/>
              </a:cxn>
              <a:cxn ang="0">
                <a:pos x="connsiteX3-7" y="connsiteY3-8"/>
              </a:cxn>
            </a:cxnLst>
            <a:rect l="l" t="t" r="r" b="b"/>
            <a:pathLst>
              <a:path w="4381776" h="4743756">
                <a:moveTo>
                  <a:pt x="4381776" y="4743756"/>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6" name="任意多边形: 形状 15"/>
          <p:cNvSpPr/>
          <p:nvPr userDrawn="1">
            <p:custDataLst>
              <p:tags r:id="rId29"/>
            </p:custDataLst>
          </p:nvPr>
        </p:nvSpPr>
        <p:spPr>
          <a:xfrm>
            <a:off x="7815305" y="1009463"/>
            <a:ext cx="4376696" cy="4740594"/>
          </a:xfrm>
          <a:custGeom>
            <a:avLst/>
            <a:gdLst>
              <a:gd name="connsiteX0" fmla="*/ 3211739 w 4376696"/>
              <a:gd name="connsiteY0" fmla="*/ 0 h 4740594"/>
              <a:gd name="connsiteX1" fmla="*/ 4376696 w 4376696"/>
              <a:gd name="connsiteY1" fmla="*/ 725866 h 4740594"/>
              <a:gd name="connsiteX2" fmla="*/ 4376696 w 4376696"/>
              <a:gd name="connsiteY2" fmla="*/ 4740594 h 4740594"/>
              <a:gd name="connsiteX3" fmla="*/ 0 w 4376696"/>
              <a:gd name="connsiteY3" fmla="*/ 2015453 h 4740594"/>
              <a:gd name="connsiteX4" fmla="*/ 3211739 w 4376696"/>
              <a:gd name="connsiteY4" fmla="*/ 0 h 4740594"/>
              <a:gd name="connsiteX0-1" fmla="*/ 3211739 w 4386220"/>
              <a:gd name="connsiteY0-2" fmla="*/ 0 h 4740594"/>
              <a:gd name="connsiteX1-3" fmla="*/ 4376696 w 4386220"/>
              <a:gd name="connsiteY1-4" fmla="*/ 725866 h 4740594"/>
              <a:gd name="connsiteX2-5" fmla="*/ 4386220 w 4386220"/>
              <a:gd name="connsiteY2-6" fmla="*/ 2190937 h 4740594"/>
              <a:gd name="connsiteX3-7" fmla="*/ 4376696 w 4386220"/>
              <a:gd name="connsiteY3-8" fmla="*/ 4740594 h 4740594"/>
              <a:gd name="connsiteX4-9" fmla="*/ 0 w 4386220"/>
              <a:gd name="connsiteY4-10" fmla="*/ 2015453 h 4740594"/>
              <a:gd name="connsiteX5" fmla="*/ 3211739 w 4386220"/>
              <a:gd name="connsiteY5" fmla="*/ 0 h 4740594"/>
              <a:gd name="connsiteX0-11" fmla="*/ 4386220 w 4477660"/>
              <a:gd name="connsiteY0-12" fmla="*/ 2190937 h 4740594"/>
              <a:gd name="connsiteX1-13" fmla="*/ 4376696 w 4477660"/>
              <a:gd name="connsiteY1-14" fmla="*/ 4740594 h 4740594"/>
              <a:gd name="connsiteX2-15" fmla="*/ 0 w 4477660"/>
              <a:gd name="connsiteY2-16" fmla="*/ 2015453 h 4740594"/>
              <a:gd name="connsiteX3-17" fmla="*/ 3211739 w 4477660"/>
              <a:gd name="connsiteY3-18" fmla="*/ 0 h 4740594"/>
              <a:gd name="connsiteX4-19" fmla="*/ 4376696 w 4477660"/>
              <a:gd name="connsiteY4-20" fmla="*/ 725866 h 4740594"/>
              <a:gd name="connsiteX5-21" fmla="*/ 4477660 w 4477660"/>
              <a:gd name="connsiteY5-22" fmla="*/ 2282377 h 4740594"/>
              <a:gd name="connsiteX0-23" fmla="*/ 4386220 w 4386220"/>
              <a:gd name="connsiteY0-24" fmla="*/ 2190937 h 4740594"/>
              <a:gd name="connsiteX1-25" fmla="*/ 4376696 w 4386220"/>
              <a:gd name="connsiteY1-26" fmla="*/ 4740594 h 4740594"/>
              <a:gd name="connsiteX2-27" fmla="*/ 0 w 4386220"/>
              <a:gd name="connsiteY2-28" fmla="*/ 2015453 h 4740594"/>
              <a:gd name="connsiteX3-29" fmla="*/ 3211739 w 4386220"/>
              <a:gd name="connsiteY3-30" fmla="*/ 0 h 4740594"/>
              <a:gd name="connsiteX4-31" fmla="*/ 4376696 w 4386220"/>
              <a:gd name="connsiteY4-32" fmla="*/ 725866 h 4740594"/>
              <a:gd name="connsiteX0-33" fmla="*/ 4376696 w 4376696"/>
              <a:gd name="connsiteY0-34" fmla="*/ 4740594 h 4740594"/>
              <a:gd name="connsiteX1-35" fmla="*/ 0 w 4376696"/>
              <a:gd name="connsiteY1-36" fmla="*/ 2015453 h 4740594"/>
              <a:gd name="connsiteX2-37" fmla="*/ 3211739 w 4376696"/>
              <a:gd name="connsiteY2-38" fmla="*/ 0 h 4740594"/>
              <a:gd name="connsiteX3-39" fmla="*/ 4376696 w 4376696"/>
              <a:gd name="connsiteY3-40" fmla="*/ 725866 h 4740594"/>
            </a:gdLst>
            <a:ahLst/>
            <a:cxnLst>
              <a:cxn ang="0">
                <a:pos x="connsiteX0-1" y="connsiteY0-2"/>
              </a:cxn>
              <a:cxn ang="0">
                <a:pos x="connsiteX1-3" y="connsiteY1-4"/>
              </a:cxn>
              <a:cxn ang="0">
                <a:pos x="connsiteX2-5" y="connsiteY2-6"/>
              </a:cxn>
              <a:cxn ang="0">
                <a:pos x="connsiteX3-7" y="connsiteY3-8"/>
              </a:cxn>
            </a:cxnLst>
            <a:rect l="l" t="t" r="r" b="b"/>
            <a:pathLst>
              <a:path w="4376696" h="4740594">
                <a:moveTo>
                  <a:pt x="4376696" y="4740594"/>
                </a:moveTo>
                <a:lnTo>
                  <a:pt x="0" y="2015453"/>
                </a:lnTo>
                <a:lnTo>
                  <a:pt x="3211739" y="0"/>
                </a:lnTo>
                <a:lnTo>
                  <a:pt x="4376696" y="72586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1" name="任意多边形: 形状 20"/>
          <p:cNvSpPr/>
          <p:nvPr userDrawn="1">
            <p:custDataLst>
              <p:tags r:id="rId30"/>
            </p:custDataLst>
          </p:nvPr>
        </p:nvSpPr>
        <p:spPr>
          <a:xfrm>
            <a:off x="7823560" y="1255841"/>
            <a:ext cx="4368441" cy="4735455"/>
          </a:xfrm>
          <a:custGeom>
            <a:avLst/>
            <a:gdLst>
              <a:gd name="connsiteX0" fmla="*/ 3211739 w 4368441"/>
              <a:gd name="connsiteY0" fmla="*/ 0 h 4735455"/>
              <a:gd name="connsiteX1" fmla="*/ 4368441 w 4368441"/>
              <a:gd name="connsiteY1" fmla="*/ 720724 h 4735455"/>
              <a:gd name="connsiteX2" fmla="*/ 4368440 w 4368441"/>
              <a:gd name="connsiteY2" fmla="*/ 4735455 h 4735455"/>
              <a:gd name="connsiteX3" fmla="*/ 0 w 4368441"/>
              <a:gd name="connsiteY3" fmla="*/ 2015455 h 4735455"/>
              <a:gd name="connsiteX4" fmla="*/ 3211739 w 4368441"/>
              <a:gd name="connsiteY4" fmla="*/ 0 h 4735455"/>
              <a:gd name="connsiteX0-1" fmla="*/ 3211739 w 4692028"/>
              <a:gd name="connsiteY0-2" fmla="*/ 0 h 4738800"/>
              <a:gd name="connsiteX1-3" fmla="*/ 4368441 w 4692028"/>
              <a:gd name="connsiteY1-4" fmla="*/ 720724 h 4738800"/>
              <a:gd name="connsiteX2-5" fmla="*/ 4368440 w 4692028"/>
              <a:gd name="connsiteY2-6" fmla="*/ 2535109 h 4738800"/>
              <a:gd name="connsiteX3-7" fmla="*/ 4368440 w 4692028"/>
              <a:gd name="connsiteY3-8" fmla="*/ 4735455 h 4738800"/>
              <a:gd name="connsiteX4-9" fmla="*/ 0 w 4692028"/>
              <a:gd name="connsiteY4-10" fmla="*/ 2015455 h 4738800"/>
              <a:gd name="connsiteX5" fmla="*/ 3211739 w 4692028"/>
              <a:gd name="connsiteY5" fmla="*/ 0 h 4738800"/>
              <a:gd name="connsiteX0-11" fmla="*/ 4368440 w 4692028"/>
              <a:gd name="connsiteY0-12" fmla="*/ 2535109 h 4738800"/>
              <a:gd name="connsiteX1-13" fmla="*/ 4368440 w 4692028"/>
              <a:gd name="connsiteY1-14" fmla="*/ 4735455 h 4738800"/>
              <a:gd name="connsiteX2-15" fmla="*/ 0 w 4692028"/>
              <a:gd name="connsiteY2-16" fmla="*/ 2015455 h 4738800"/>
              <a:gd name="connsiteX3-17" fmla="*/ 3211739 w 4692028"/>
              <a:gd name="connsiteY3-18" fmla="*/ 0 h 4738800"/>
              <a:gd name="connsiteX4-19" fmla="*/ 4368441 w 4692028"/>
              <a:gd name="connsiteY4-20" fmla="*/ 720724 h 4738800"/>
              <a:gd name="connsiteX5-21" fmla="*/ 4459880 w 4692028"/>
              <a:gd name="connsiteY5-22" fmla="*/ 2626549 h 4738800"/>
              <a:gd name="connsiteX0-23" fmla="*/ 4368440 w 4692028"/>
              <a:gd name="connsiteY0-24" fmla="*/ 2535109 h 4738800"/>
              <a:gd name="connsiteX1-25" fmla="*/ 4368440 w 4692028"/>
              <a:gd name="connsiteY1-26" fmla="*/ 4735455 h 4738800"/>
              <a:gd name="connsiteX2-27" fmla="*/ 0 w 4692028"/>
              <a:gd name="connsiteY2-28" fmla="*/ 2015455 h 4738800"/>
              <a:gd name="connsiteX3-29" fmla="*/ 3211739 w 4692028"/>
              <a:gd name="connsiteY3-30" fmla="*/ 0 h 4738800"/>
              <a:gd name="connsiteX4-31" fmla="*/ 4368441 w 4692028"/>
              <a:gd name="connsiteY4-32" fmla="*/ 720724 h 4738800"/>
              <a:gd name="connsiteX0-33" fmla="*/ 4368440 w 4368441"/>
              <a:gd name="connsiteY0-34" fmla="*/ 4735455 h 4735455"/>
              <a:gd name="connsiteX1-35" fmla="*/ 0 w 4368441"/>
              <a:gd name="connsiteY1-36" fmla="*/ 2015455 h 4735455"/>
              <a:gd name="connsiteX2-37" fmla="*/ 3211739 w 4368441"/>
              <a:gd name="connsiteY2-38" fmla="*/ 0 h 4735455"/>
              <a:gd name="connsiteX3-39" fmla="*/ 4368441 w 4368441"/>
              <a:gd name="connsiteY3-40" fmla="*/ 720724 h 4735455"/>
            </a:gdLst>
            <a:ahLst/>
            <a:cxnLst>
              <a:cxn ang="0">
                <a:pos x="connsiteX0-1" y="connsiteY0-2"/>
              </a:cxn>
              <a:cxn ang="0">
                <a:pos x="connsiteX1-3" y="connsiteY1-4"/>
              </a:cxn>
              <a:cxn ang="0">
                <a:pos x="connsiteX2-5" y="connsiteY2-6"/>
              </a:cxn>
              <a:cxn ang="0">
                <a:pos x="connsiteX3-7" y="connsiteY3-8"/>
              </a:cxn>
            </a:cxnLst>
            <a:rect l="l" t="t" r="r" b="b"/>
            <a:pathLst>
              <a:path w="4368441" h="4735455">
                <a:moveTo>
                  <a:pt x="4368440" y="4735455"/>
                </a:moveTo>
                <a:lnTo>
                  <a:pt x="0" y="2015455"/>
                </a:lnTo>
                <a:lnTo>
                  <a:pt x="3211739" y="0"/>
                </a:lnTo>
                <a:lnTo>
                  <a:pt x="4368441" y="720724"/>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6" name="任意多边形: 形状 25"/>
          <p:cNvSpPr/>
          <p:nvPr userDrawn="1">
            <p:custDataLst>
              <p:tags r:id="rId31"/>
            </p:custDataLst>
          </p:nvPr>
        </p:nvSpPr>
        <p:spPr>
          <a:xfrm>
            <a:off x="7810224" y="1502220"/>
            <a:ext cx="4381776" cy="4743758"/>
          </a:xfrm>
          <a:custGeom>
            <a:avLst/>
            <a:gdLst>
              <a:gd name="connsiteX0" fmla="*/ 3211739 w 4381776"/>
              <a:gd name="connsiteY0" fmla="*/ 0 h 4743758"/>
              <a:gd name="connsiteX1" fmla="*/ 4381776 w 4381776"/>
              <a:gd name="connsiteY1" fmla="*/ 729033 h 4743758"/>
              <a:gd name="connsiteX2" fmla="*/ 4381776 w 4381776"/>
              <a:gd name="connsiteY2" fmla="*/ 4743758 h 4743758"/>
              <a:gd name="connsiteX3" fmla="*/ 0 w 4381776"/>
              <a:gd name="connsiteY3" fmla="*/ 2015455 h 4743758"/>
              <a:gd name="connsiteX4" fmla="*/ 3211739 w 4381776"/>
              <a:gd name="connsiteY4" fmla="*/ 0 h 4743758"/>
              <a:gd name="connsiteX0-1" fmla="*/ 3211739 w 4381776"/>
              <a:gd name="connsiteY0-2" fmla="*/ 0 h 4743758"/>
              <a:gd name="connsiteX1-3" fmla="*/ 4381776 w 4381776"/>
              <a:gd name="connsiteY1-4" fmla="*/ 729033 h 4743758"/>
              <a:gd name="connsiteX2-5" fmla="*/ 4381776 w 4381776"/>
              <a:gd name="connsiteY2-6" fmla="*/ 2498280 h 4743758"/>
              <a:gd name="connsiteX3-7" fmla="*/ 4381776 w 4381776"/>
              <a:gd name="connsiteY3-8" fmla="*/ 4743758 h 4743758"/>
              <a:gd name="connsiteX4-9" fmla="*/ 0 w 4381776"/>
              <a:gd name="connsiteY4-10" fmla="*/ 2015455 h 4743758"/>
              <a:gd name="connsiteX5" fmla="*/ 3211739 w 4381776"/>
              <a:gd name="connsiteY5" fmla="*/ 0 h 4743758"/>
              <a:gd name="connsiteX0-11" fmla="*/ 4381776 w 4473216"/>
              <a:gd name="connsiteY0-12" fmla="*/ 2498280 h 4743758"/>
              <a:gd name="connsiteX1-13" fmla="*/ 4381776 w 4473216"/>
              <a:gd name="connsiteY1-14" fmla="*/ 4743758 h 4743758"/>
              <a:gd name="connsiteX2-15" fmla="*/ 0 w 4473216"/>
              <a:gd name="connsiteY2-16" fmla="*/ 2015455 h 4743758"/>
              <a:gd name="connsiteX3-17" fmla="*/ 3211739 w 4473216"/>
              <a:gd name="connsiteY3-18" fmla="*/ 0 h 4743758"/>
              <a:gd name="connsiteX4-19" fmla="*/ 4381776 w 4473216"/>
              <a:gd name="connsiteY4-20" fmla="*/ 729033 h 4743758"/>
              <a:gd name="connsiteX5-21" fmla="*/ 4473216 w 4473216"/>
              <a:gd name="connsiteY5-22" fmla="*/ 2589720 h 4743758"/>
              <a:gd name="connsiteX0-23" fmla="*/ 4381776 w 4381776"/>
              <a:gd name="connsiteY0-24" fmla="*/ 2498280 h 4743758"/>
              <a:gd name="connsiteX1-25" fmla="*/ 4381776 w 4381776"/>
              <a:gd name="connsiteY1-26" fmla="*/ 4743758 h 4743758"/>
              <a:gd name="connsiteX2-27" fmla="*/ 0 w 4381776"/>
              <a:gd name="connsiteY2-28" fmla="*/ 2015455 h 4743758"/>
              <a:gd name="connsiteX3-29" fmla="*/ 3211739 w 4381776"/>
              <a:gd name="connsiteY3-30" fmla="*/ 0 h 4743758"/>
              <a:gd name="connsiteX4-31" fmla="*/ 4381776 w 4381776"/>
              <a:gd name="connsiteY4-32" fmla="*/ 729033 h 4743758"/>
              <a:gd name="connsiteX0-33" fmla="*/ 4381776 w 4381776"/>
              <a:gd name="connsiteY0-34" fmla="*/ 4743758 h 4743758"/>
              <a:gd name="connsiteX1-35" fmla="*/ 0 w 4381776"/>
              <a:gd name="connsiteY1-36" fmla="*/ 2015455 h 4743758"/>
              <a:gd name="connsiteX2-37" fmla="*/ 3211739 w 4381776"/>
              <a:gd name="connsiteY2-38" fmla="*/ 0 h 4743758"/>
              <a:gd name="connsiteX3-39" fmla="*/ 4381776 w 4381776"/>
              <a:gd name="connsiteY3-40" fmla="*/ 729033 h 4743758"/>
            </a:gdLst>
            <a:ahLst/>
            <a:cxnLst>
              <a:cxn ang="0">
                <a:pos x="connsiteX0-1" y="connsiteY0-2"/>
              </a:cxn>
              <a:cxn ang="0">
                <a:pos x="connsiteX1-3" y="connsiteY1-4"/>
              </a:cxn>
              <a:cxn ang="0">
                <a:pos x="connsiteX2-5" y="connsiteY2-6"/>
              </a:cxn>
              <a:cxn ang="0">
                <a:pos x="connsiteX3-7" y="connsiteY3-8"/>
              </a:cxn>
            </a:cxnLst>
            <a:rect l="l" t="t" r="r" b="b"/>
            <a:pathLst>
              <a:path w="4381776" h="4743758">
                <a:moveTo>
                  <a:pt x="4381776" y="4743758"/>
                </a:moveTo>
                <a:lnTo>
                  <a:pt x="0" y="2015455"/>
                </a:lnTo>
                <a:lnTo>
                  <a:pt x="3211739"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1" name="任意多边形: 形状 30"/>
          <p:cNvSpPr/>
          <p:nvPr userDrawn="1">
            <p:custDataLst>
              <p:tags r:id="rId32"/>
            </p:custDataLst>
          </p:nvPr>
        </p:nvSpPr>
        <p:spPr>
          <a:xfrm>
            <a:off x="7810859" y="1747332"/>
            <a:ext cx="4381141" cy="4743362"/>
          </a:xfrm>
          <a:custGeom>
            <a:avLst/>
            <a:gdLst>
              <a:gd name="connsiteX0" fmla="*/ 3211739 w 4381141"/>
              <a:gd name="connsiteY0" fmla="*/ 0 h 4743362"/>
              <a:gd name="connsiteX1" fmla="*/ 4381141 w 4381141"/>
              <a:gd name="connsiteY1" fmla="*/ 728636 h 4743362"/>
              <a:gd name="connsiteX2" fmla="*/ 4381141 w 4381141"/>
              <a:gd name="connsiteY2" fmla="*/ 4743362 h 4743362"/>
              <a:gd name="connsiteX3" fmla="*/ 0 w 4381141"/>
              <a:gd name="connsiteY3" fmla="*/ 2015454 h 4743362"/>
              <a:gd name="connsiteX4" fmla="*/ 3211739 w 4381141"/>
              <a:gd name="connsiteY4" fmla="*/ 0 h 4743362"/>
              <a:gd name="connsiteX0-1" fmla="*/ 3211739 w 4390666"/>
              <a:gd name="connsiteY0-2" fmla="*/ 0 h 4743362"/>
              <a:gd name="connsiteX1-3" fmla="*/ 4381141 w 4390666"/>
              <a:gd name="connsiteY1-4" fmla="*/ 728636 h 4743362"/>
              <a:gd name="connsiteX2-5" fmla="*/ 4390666 w 4390666"/>
              <a:gd name="connsiteY2-6" fmla="*/ 2338893 h 4743362"/>
              <a:gd name="connsiteX3-7" fmla="*/ 4381141 w 4390666"/>
              <a:gd name="connsiteY3-8" fmla="*/ 4743362 h 4743362"/>
              <a:gd name="connsiteX4-9" fmla="*/ 0 w 4390666"/>
              <a:gd name="connsiteY4-10" fmla="*/ 2015454 h 4743362"/>
              <a:gd name="connsiteX5" fmla="*/ 3211739 w 4390666"/>
              <a:gd name="connsiteY5" fmla="*/ 0 h 4743362"/>
              <a:gd name="connsiteX0-11" fmla="*/ 4390666 w 4482106"/>
              <a:gd name="connsiteY0-12" fmla="*/ 2338893 h 4743362"/>
              <a:gd name="connsiteX1-13" fmla="*/ 4381141 w 4482106"/>
              <a:gd name="connsiteY1-14" fmla="*/ 4743362 h 4743362"/>
              <a:gd name="connsiteX2-15" fmla="*/ 0 w 4482106"/>
              <a:gd name="connsiteY2-16" fmla="*/ 2015454 h 4743362"/>
              <a:gd name="connsiteX3-17" fmla="*/ 3211739 w 4482106"/>
              <a:gd name="connsiteY3-18" fmla="*/ 0 h 4743362"/>
              <a:gd name="connsiteX4-19" fmla="*/ 4381141 w 4482106"/>
              <a:gd name="connsiteY4-20" fmla="*/ 728636 h 4743362"/>
              <a:gd name="connsiteX5-21" fmla="*/ 4482106 w 4482106"/>
              <a:gd name="connsiteY5-22" fmla="*/ 2430333 h 4743362"/>
              <a:gd name="connsiteX0-23" fmla="*/ 4390666 w 4390666"/>
              <a:gd name="connsiteY0-24" fmla="*/ 2338893 h 4743362"/>
              <a:gd name="connsiteX1-25" fmla="*/ 4381141 w 4390666"/>
              <a:gd name="connsiteY1-26" fmla="*/ 4743362 h 4743362"/>
              <a:gd name="connsiteX2-27" fmla="*/ 0 w 4390666"/>
              <a:gd name="connsiteY2-28" fmla="*/ 2015454 h 4743362"/>
              <a:gd name="connsiteX3-29" fmla="*/ 3211739 w 4390666"/>
              <a:gd name="connsiteY3-30" fmla="*/ 0 h 4743362"/>
              <a:gd name="connsiteX4-31" fmla="*/ 4381141 w 4390666"/>
              <a:gd name="connsiteY4-32" fmla="*/ 728636 h 4743362"/>
              <a:gd name="connsiteX0-33" fmla="*/ 4381141 w 4381141"/>
              <a:gd name="connsiteY0-34" fmla="*/ 4743362 h 4743362"/>
              <a:gd name="connsiteX1-35" fmla="*/ 0 w 4381141"/>
              <a:gd name="connsiteY1-36" fmla="*/ 2015454 h 4743362"/>
              <a:gd name="connsiteX2-37" fmla="*/ 3211739 w 4381141"/>
              <a:gd name="connsiteY2-38" fmla="*/ 0 h 4743362"/>
              <a:gd name="connsiteX3-39" fmla="*/ 4381141 w 4381141"/>
              <a:gd name="connsiteY3-40" fmla="*/ 728636 h 4743362"/>
            </a:gdLst>
            <a:ahLst/>
            <a:cxnLst>
              <a:cxn ang="0">
                <a:pos x="connsiteX0-1" y="connsiteY0-2"/>
              </a:cxn>
              <a:cxn ang="0">
                <a:pos x="connsiteX1-3" y="connsiteY1-4"/>
              </a:cxn>
              <a:cxn ang="0">
                <a:pos x="connsiteX2-5" y="connsiteY2-6"/>
              </a:cxn>
              <a:cxn ang="0">
                <a:pos x="connsiteX3-7" y="connsiteY3-8"/>
              </a:cxn>
            </a:cxnLst>
            <a:rect l="l" t="t" r="r" b="b"/>
            <a:pathLst>
              <a:path w="4381141" h="4743362">
                <a:moveTo>
                  <a:pt x="4381141" y="4743362"/>
                </a:moveTo>
                <a:lnTo>
                  <a:pt x="0" y="2015454"/>
                </a:lnTo>
                <a:lnTo>
                  <a:pt x="3211739" y="0"/>
                </a:lnTo>
                <a:lnTo>
                  <a:pt x="4381141" y="72863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5" name="任意多边形: 形状 34"/>
          <p:cNvSpPr/>
          <p:nvPr userDrawn="1">
            <p:custDataLst>
              <p:tags r:id="rId33"/>
            </p:custDataLst>
          </p:nvPr>
        </p:nvSpPr>
        <p:spPr>
          <a:xfrm>
            <a:off x="7810225" y="1985455"/>
            <a:ext cx="4381776" cy="4743757"/>
          </a:xfrm>
          <a:custGeom>
            <a:avLst/>
            <a:gdLst>
              <a:gd name="connsiteX0" fmla="*/ 3211738 w 4381776"/>
              <a:gd name="connsiteY0" fmla="*/ 0 h 4743757"/>
              <a:gd name="connsiteX1" fmla="*/ 4381776 w 4381776"/>
              <a:gd name="connsiteY1" fmla="*/ 729033 h 4743757"/>
              <a:gd name="connsiteX2" fmla="*/ 4381776 w 4381776"/>
              <a:gd name="connsiteY2" fmla="*/ 4743757 h 4743757"/>
              <a:gd name="connsiteX3" fmla="*/ 0 w 4381776"/>
              <a:gd name="connsiteY3" fmla="*/ 2015455 h 4743757"/>
              <a:gd name="connsiteX4" fmla="*/ 3211738 w 4381776"/>
              <a:gd name="connsiteY4" fmla="*/ 0 h 4743757"/>
              <a:gd name="connsiteX0-1" fmla="*/ 3211738 w 4381776"/>
              <a:gd name="connsiteY0-2" fmla="*/ 0 h 4743757"/>
              <a:gd name="connsiteX1-3" fmla="*/ 4381776 w 4381776"/>
              <a:gd name="connsiteY1-4" fmla="*/ 729033 h 4743757"/>
              <a:gd name="connsiteX2-5" fmla="*/ 4381775 w 4381776"/>
              <a:gd name="connsiteY2-6" fmla="*/ 2653220 h 4743757"/>
              <a:gd name="connsiteX3-7" fmla="*/ 4381776 w 4381776"/>
              <a:gd name="connsiteY3-8" fmla="*/ 4743757 h 4743757"/>
              <a:gd name="connsiteX4-9" fmla="*/ 0 w 4381776"/>
              <a:gd name="connsiteY4-10" fmla="*/ 2015455 h 4743757"/>
              <a:gd name="connsiteX5" fmla="*/ 3211738 w 4381776"/>
              <a:gd name="connsiteY5" fmla="*/ 0 h 4743757"/>
              <a:gd name="connsiteX0-11" fmla="*/ 4381775 w 4473215"/>
              <a:gd name="connsiteY0-12" fmla="*/ 2653220 h 4743757"/>
              <a:gd name="connsiteX1-13" fmla="*/ 4381776 w 4473215"/>
              <a:gd name="connsiteY1-14" fmla="*/ 4743757 h 4743757"/>
              <a:gd name="connsiteX2-15" fmla="*/ 0 w 4473215"/>
              <a:gd name="connsiteY2-16" fmla="*/ 2015455 h 4743757"/>
              <a:gd name="connsiteX3-17" fmla="*/ 3211738 w 4473215"/>
              <a:gd name="connsiteY3-18" fmla="*/ 0 h 4743757"/>
              <a:gd name="connsiteX4-19" fmla="*/ 4381776 w 4473215"/>
              <a:gd name="connsiteY4-20" fmla="*/ 729033 h 4743757"/>
              <a:gd name="connsiteX5-21" fmla="*/ 4473215 w 4473215"/>
              <a:gd name="connsiteY5-22" fmla="*/ 2744660 h 4743757"/>
              <a:gd name="connsiteX0-23" fmla="*/ 4381775 w 4381776"/>
              <a:gd name="connsiteY0-24" fmla="*/ 2653220 h 4743757"/>
              <a:gd name="connsiteX1-25" fmla="*/ 4381776 w 4381776"/>
              <a:gd name="connsiteY1-26" fmla="*/ 4743757 h 4743757"/>
              <a:gd name="connsiteX2-27" fmla="*/ 0 w 4381776"/>
              <a:gd name="connsiteY2-28" fmla="*/ 2015455 h 4743757"/>
              <a:gd name="connsiteX3-29" fmla="*/ 3211738 w 4381776"/>
              <a:gd name="connsiteY3-30" fmla="*/ 0 h 4743757"/>
              <a:gd name="connsiteX4-31" fmla="*/ 4381776 w 4381776"/>
              <a:gd name="connsiteY4-32" fmla="*/ 729033 h 4743757"/>
              <a:gd name="connsiteX0-33" fmla="*/ 4381776 w 4381776"/>
              <a:gd name="connsiteY0-34" fmla="*/ 4743757 h 4743757"/>
              <a:gd name="connsiteX1-35" fmla="*/ 0 w 4381776"/>
              <a:gd name="connsiteY1-36" fmla="*/ 2015455 h 4743757"/>
              <a:gd name="connsiteX2-37" fmla="*/ 3211738 w 4381776"/>
              <a:gd name="connsiteY2-38" fmla="*/ 0 h 4743757"/>
              <a:gd name="connsiteX3-39" fmla="*/ 4381776 w 4381776"/>
              <a:gd name="connsiteY3-40" fmla="*/ 729033 h 4743757"/>
            </a:gdLst>
            <a:ahLst/>
            <a:cxnLst>
              <a:cxn ang="0">
                <a:pos x="connsiteX0-1" y="connsiteY0-2"/>
              </a:cxn>
              <a:cxn ang="0">
                <a:pos x="connsiteX1-3" y="connsiteY1-4"/>
              </a:cxn>
              <a:cxn ang="0">
                <a:pos x="connsiteX2-5" y="connsiteY2-6"/>
              </a:cxn>
              <a:cxn ang="0">
                <a:pos x="connsiteX3-7" y="connsiteY3-8"/>
              </a:cxn>
            </a:cxnLst>
            <a:rect l="l" t="t" r="r" b="b"/>
            <a:pathLst>
              <a:path w="4381776" h="4743757">
                <a:moveTo>
                  <a:pt x="4381776" y="4743757"/>
                </a:moveTo>
                <a:lnTo>
                  <a:pt x="0" y="2015455"/>
                </a:lnTo>
                <a:lnTo>
                  <a:pt x="3211738"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0" name="任意多边形: 形状 39"/>
          <p:cNvSpPr/>
          <p:nvPr userDrawn="1">
            <p:custDataLst>
              <p:tags r:id="rId34"/>
            </p:custDataLst>
          </p:nvPr>
        </p:nvSpPr>
        <p:spPr>
          <a:xfrm>
            <a:off x="7810223" y="2223581"/>
            <a:ext cx="4381776" cy="4634419"/>
          </a:xfrm>
          <a:custGeom>
            <a:avLst/>
            <a:gdLst>
              <a:gd name="connsiteX0" fmla="*/ 3211739 w 4381776"/>
              <a:gd name="connsiteY0" fmla="*/ 0 h 4634419"/>
              <a:gd name="connsiteX1" fmla="*/ 4381776 w 4381776"/>
              <a:gd name="connsiteY1" fmla="*/ 729032 h 4634419"/>
              <a:gd name="connsiteX2" fmla="*/ 4381776 w 4381776"/>
              <a:gd name="connsiteY2" fmla="*/ 4634419 h 4634419"/>
              <a:gd name="connsiteX3" fmla="*/ 4206176 w 4381776"/>
              <a:gd name="connsiteY3" fmla="*/ 4634419 h 4634419"/>
              <a:gd name="connsiteX4" fmla="*/ 0 w 4381776"/>
              <a:gd name="connsiteY4" fmla="*/ 2015454 h 4634419"/>
              <a:gd name="connsiteX5" fmla="*/ 3211739 w 4381776"/>
              <a:gd name="connsiteY5" fmla="*/ 0 h 4634419"/>
              <a:gd name="connsiteX0-1" fmla="*/ 4381776 w 4473216"/>
              <a:gd name="connsiteY0-2" fmla="*/ 4634419 h 4725859"/>
              <a:gd name="connsiteX1-3" fmla="*/ 4206176 w 4473216"/>
              <a:gd name="connsiteY1-4" fmla="*/ 4634419 h 4725859"/>
              <a:gd name="connsiteX2-5" fmla="*/ 0 w 4473216"/>
              <a:gd name="connsiteY2-6" fmla="*/ 2015454 h 4725859"/>
              <a:gd name="connsiteX3-7" fmla="*/ 3211739 w 4473216"/>
              <a:gd name="connsiteY3-8" fmla="*/ 0 h 4725859"/>
              <a:gd name="connsiteX4-9" fmla="*/ 4381776 w 4473216"/>
              <a:gd name="connsiteY4-10" fmla="*/ 729032 h 4725859"/>
              <a:gd name="connsiteX5-11" fmla="*/ 4473216 w 4473216"/>
              <a:gd name="connsiteY5-12" fmla="*/ 4725859 h 4725859"/>
              <a:gd name="connsiteX0-13" fmla="*/ 4381776 w 4381776"/>
              <a:gd name="connsiteY0-14" fmla="*/ 4634419 h 4634419"/>
              <a:gd name="connsiteX1-15" fmla="*/ 4206176 w 4381776"/>
              <a:gd name="connsiteY1-16" fmla="*/ 4634419 h 4634419"/>
              <a:gd name="connsiteX2-17" fmla="*/ 0 w 4381776"/>
              <a:gd name="connsiteY2-18" fmla="*/ 2015454 h 4634419"/>
              <a:gd name="connsiteX3-19" fmla="*/ 3211739 w 4381776"/>
              <a:gd name="connsiteY3-20" fmla="*/ 0 h 4634419"/>
              <a:gd name="connsiteX4-21" fmla="*/ 4381776 w 4381776"/>
              <a:gd name="connsiteY4-22" fmla="*/ 729032 h 4634419"/>
              <a:gd name="connsiteX0-23" fmla="*/ 4206176 w 4381776"/>
              <a:gd name="connsiteY0-24" fmla="*/ 4634419 h 4634419"/>
              <a:gd name="connsiteX1-25" fmla="*/ 0 w 4381776"/>
              <a:gd name="connsiteY1-26" fmla="*/ 2015454 h 4634419"/>
              <a:gd name="connsiteX2-27" fmla="*/ 3211739 w 4381776"/>
              <a:gd name="connsiteY2-28" fmla="*/ 0 h 4634419"/>
              <a:gd name="connsiteX3-29" fmla="*/ 4381776 w 4381776"/>
              <a:gd name="connsiteY3-30" fmla="*/ 729032 h 4634419"/>
            </a:gdLst>
            <a:ahLst/>
            <a:cxnLst>
              <a:cxn ang="0">
                <a:pos x="connsiteX0-1" y="connsiteY0-2"/>
              </a:cxn>
              <a:cxn ang="0">
                <a:pos x="connsiteX1-3" y="connsiteY1-4"/>
              </a:cxn>
              <a:cxn ang="0">
                <a:pos x="connsiteX2-5" y="connsiteY2-6"/>
              </a:cxn>
              <a:cxn ang="0">
                <a:pos x="connsiteX3-7" y="connsiteY3-8"/>
              </a:cxn>
            </a:cxnLst>
            <a:rect l="l" t="t" r="r" b="b"/>
            <a:pathLst>
              <a:path w="4381776" h="4634419">
                <a:moveTo>
                  <a:pt x="4206176" y="4634419"/>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dirty="0"/>
          </a:p>
        </p:txBody>
      </p:sp>
      <p:sp>
        <p:nvSpPr>
          <p:cNvPr id="44" name="任意多边形: 形状 43"/>
          <p:cNvSpPr/>
          <p:nvPr userDrawn="1">
            <p:custDataLst>
              <p:tags r:id="rId35"/>
            </p:custDataLst>
          </p:nvPr>
        </p:nvSpPr>
        <p:spPr>
          <a:xfrm>
            <a:off x="7815940" y="2462975"/>
            <a:ext cx="4376060" cy="4395025"/>
          </a:xfrm>
          <a:custGeom>
            <a:avLst/>
            <a:gdLst>
              <a:gd name="connsiteX0" fmla="*/ 3211738 w 4376060"/>
              <a:gd name="connsiteY0" fmla="*/ 0 h 4395025"/>
              <a:gd name="connsiteX1" fmla="*/ 4376060 w 4376060"/>
              <a:gd name="connsiteY1" fmla="*/ 725472 h 4395025"/>
              <a:gd name="connsiteX2" fmla="*/ 4376060 w 4376060"/>
              <a:gd name="connsiteY2" fmla="*/ 4395025 h 4395025"/>
              <a:gd name="connsiteX3" fmla="*/ 3917406 w 4376060"/>
              <a:gd name="connsiteY3" fmla="*/ 4395025 h 4395025"/>
              <a:gd name="connsiteX4" fmla="*/ 3917199 w 4376060"/>
              <a:gd name="connsiteY4" fmla="*/ 4395025 h 4395025"/>
              <a:gd name="connsiteX5" fmla="*/ 3821696 w 4376060"/>
              <a:gd name="connsiteY5" fmla="*/ 4395025 h 4395025"/>
              <a:gd name="connsiteX6" fmla="*/ 0 w 4376060"/>
              <a:gd name="connsiteY6" fmla="*/ 2015455 h 4395025"/>
              <a:gd name="connsiteX7" fmla="*/ 3211738 w 4376060"/>
              <a:gd name="connsiteY7" fmla="*/ 0 h 4395025"/>
              <a:gd name="connsiteX0-1" fmla="*/ 4376060 w 4467500"/>
              <a:gd name="connsiteY0-2" fmla="*/ 4395025 h 4486465"/>
              <a:gd name="connsiteX1-3" fmla="*/ 3917406 w 4467500"/>
              <a:gd name="connsiteY1-4" fmla="*/ 4395025 h 4486465"/>
              <a:gd name="connsiteX2-5" fmla="*/ 3917199 w 4467500"/>
              <a:gd name="connsiteY2-6" fmla="*/ 4395025 h 4486465"/>
              <a:gd name="connsiteX3-7" fmla="*/ 3821696 w 4467500"/>
              <a:gd name="connsiteY3-8" fmla="*/ 4395025 h 4486465"/>
              <a:gd name="connsiteX4-9" fmla="*/ 0 w 4467500"/>
              <a:gd name="connsiteY4-10" fmla="*/ 2015455 h 4486465"/>
              <a:gd name="connsiteX5-11" fmla="*/ 3211738 w 4467500"/>
              <a:gd name="connsiteY5-12" fmla="*/ 0 h 4486465"/>
              <a:gd name="connsiteX6-13" fmla="*/ 4376060 w 4467500"/>
              <a:gd name="connsiteY6-14" fmla="*/ 725472 h 4486465"/>
              <a:gd name="connsiteX7-15" fmla="*/ 4467500 w 4467500"/>
              <a:gd name="connsiteY7-16" fmla="*/ 4486465 h 4486465"/>
              <a:gd name="connsiteX0-17" fmla="*/ 4376060 w 4376060"/>
              <a:gd name="connsiteY0-18" fmla="*/ 4395025 h 4395025"/>
              <a:gd name="connsiteX1-19" fmla="*/ 3917406 w 4376060"/>
              <a:gd name="connsiteY1-20" fmla="*/ 4395025 h 4395025"/>
              <a:gd name="connsiteX2-21" fmla="*/ 3917199 w 4376060"/>
              <a:gd name="connsiteY2-22" fmla="*/ 4395025 h 4395025"/>
              <a:gd name="connsiteX3-23" fmla="*/ 3821696 w 4376060"/>
              <a:gd name="connsiteY3-24" fmla="*/ 4395025 h 4395025"/>
              <a:gd name="connsiteX4-25" fmla="*/ 0 w 4376060"/>
              <a:gd name="connsiteY4-26" fmla="*/ 2015455 h 4395025"/>
              <a:gd name="connsiteX5-27" fmla="*/ 3211738 w 4376060"/>
              <a:gd name="connsiteY5-28" fmla="*/ 0 h 4395025"/>
              <a:gd name="connsiteX6-29" fmla="*/ 4376060 w 4376060"/>
              <a:gd name="connsiteY6-30" fmla="*/ 725472 h 4395025"/>
              <a:gd name="connsiteX0-31" fmla="*/ 3917406 w 4376060"/>
              <a:gd name="connsiteY0-32" fmla="*/ 4395025 h 4395025"/>
              <a:gd name="connsiteX1-33" fmla="*/ 3917199 w 4376060"/>
              <a:gd name="connsiteY1-34" fmla="*/ 4395025 h 4395025"/>
              <a:gd name="connsiteX2-35" fmla="*/ 3821696 w 4376060"/>
              <a:gd name="connsiteY2-36" fmla="*/ 4395025 h 4395025"/>
              <a:gd name="connsiteX3-37" fmla="*/ 0 w 4376060"/>
              <a:gd name="connsiteY3-38" fmla="*/ 2015455 h 4395025"/>
              <a:gd name="connsiteX4-39" fmla="*/ 3211738 w 4376060"/>
              <a:gd name="connsiteY4-40" fmla="*/ 0 h 4395025"/>
              <a:gd name="connsiteX5-41" fmla="*/ 4376060 w 4376060"/>
              <a:gd name="connsiteY5-42" fmla="*/ 725472 h 4395025"/>
              <a:gd name="connsiteX0-43" fmla="*/ 3917406 w 4376060"/>
              <a:gd name="connsiteY0-44" fmla="*/ 4395025 h 4395025"/>
              <a:gd name="connsiteX1-45" fmla="*/ 3821696 w 4376060"/>
              <a:gd name="connsiteY1-46" fmla="*/ 4395025 h 4395025"/>
              <a:gd name="connsiteX2-47" fmla="*/ 0 w 4376060"/>
              <a:gd name="connsiteY2-48" fmla="*/ 2015455 h 4395025"/>
              <a:gd name="connsiteX3-49" fmla="*/ 3211738 w 4376060"/>
              <a:gd name="connsiteY3-50" fmla="*/ 0 h 4395025"/>
              <a:gd name="connsiteX4-51" fmla="*/ 4376060 w 4376060"/>
              <a:gd name="connsiteY4-52" fmla="*/ 725472 h 4395025"/>
              <a:gd name="connsiteX0-53" fmla="*/ 3821696 w 4376060"/>
              <a:gd name="connsiteY0-54" fmla="*/ 4395025 h 4395025"/>
              <a:gd name="connsiteX1-55" fmla="*/ 0 w 4376060"/>
              <a:gd name="connsiteY1-56" fmla="*/ 2015455 h 4395025"/>
              <a:gd name="connsiteX2-57" fmla="*/ 3211738 w 4376060"/>
              <a:gd name="connsiteY2-58" fmla="*/ 0 h 4395025"/>
              <a:gd name="connsiteX3-59" fmla="*/ 4376060 w 4376060"/>
              <a:gd name="connsiteY3-60" fmla="*/ 725472 h 4395025"/>
            </a:gdLst>
            <a:ahLst/>
            <a:cxnLst>
              <a:cxn ang="0">
                <a:pos x="connsiteX0-1" y="connsiteY0-2"/>
              </a:cxn>
              <a:cxn ang="0">
                <a:pos x="connsiteX1-3" y="connsiteY1-4"/>
              </a:cxn>
              <a:cxn ang="0">
                <a:pos x="connsiteX2-5" y="connsiteY2-6"/>
              </a:cxn>
              <a:cxn ang="0">
                <a:pos x="connsiteX3-7" y="connsiteY3-8"/>
              </a:cxn>
            </a:cxnLst>
            <a:rect l="l" t="t" r="r" b="b"/>
            <a:pathLst>
              <a:path w="4376060" h="4395025">
                <a:moveTo>
                  <a:pt x="3821696" y="4395025"/>
                </a:moveTo>
                <a:lnTo>
                  <a:pt x="0" y="2015455"/>
                </a:lnTo>
                <a:lnTo>
                  <a:pt x="3211738" y="0"/>
                </a:lnTo>
                <a:lnTo>
                  <a:pt x="4376060" y="72547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7" name="任意多边形: 形状 46"/>
          <p:cNvSpPr/>
          <p:nvPr userDrawn="1">
            <p:custDataLst>
              <p:tags r:id="rId36"/>
            </p:custDataLst>
          </p:nvPr>
        </p:nvSpPr>
        <p:spPr>
          <a:xfrm>
            <a:off x="7816574" y="2701102"/>
            <a:ext cx="4375426" cy="4156898"/>
          </a:xfrm>
          <a:custGeom>
            <a:avLst/>
            <a:gdLst>
              <a:gd name="connsiteX0" fmla="*/ 3211739 w 4375426"/>
              <a:gd name="connsiteY0" fmla="*/ 0 h 4156899"/>
              <a:gd name="connsiteX1" fmla="*/ 4375426 w 4375426"/>
              <a:gd name="connsiteY1" fmla="*/ 725075 h 4156899"/>
              <a:gd name="connsiteX2" fmla="*/ 4375426 w 4375426"/>
              <a:gd name="connsiteY2" fmla="*/ 4156899 h 4156899"/>
              <a:gd name="connsiteX3" fmla="*/ 3916771 w 4375426"/>
              <a:gd name="connsiteY3" fmla="*/ 4156898 h 4156899"/>
              <a:gd name="connsiteX4" fmla="*/ 3916565 w 4375426"/>
              <a:gd name="connsiteY4" fmla="*/ 4156898 h 4156899"/>
              <a:gd name="connsiteX5" fmla="*/ 3439257 w 4375426"/>
              <a:gd name="connsiteY5" fmla="*/ 4156898 h 4156899"/>
              <a:gd name="connsiteX6" fmla="*/ 0 w 4375426"/>
              <a:gd name="connsiteY6" fmla="*/ 2015453 h 4156899"/>
              <a:gd name="connsiteX7" fmla="*/ 3211739 w 4375426"/>
              <a:gd name="connsiteY7" fmla="*/ 0 h 4156899"/>
              <a:gd name="connsiteX0-1" fmla="*/ 3211739 w 4375426"/>
              <a:gd name="connsiteY0-2" fmla="*/ 0 h 4156898"/>
              <a:gd name="connsiteX1-3" fmla="*/ 4375426 w 4375426"/>
              <a:gd name="connsiteY1-4" fmla="*/ 725075 h 4156898"/>
              <a:gd name="connsiteX2-5" fmla="*/ 3916771 w 4375426"/>
              <a:gd name="connsiteY2-6" fmla="*/ 4156898 h 4156898"/>
              <a:gd name="connsiteX3-7" fmla="*/ 3916565 w 4375426"/>
              <a:gd name="connsiteY3-8" fmla="*/ 4156898 h 4156898"/>
              <a:gd name="connsiteX4-9" fmla="*/ 3439257 w 4375426"/>
              <a:gd name="connsiteY4-10" fmla="*/ 4156898 h 4156898"/>
              <a:gd name="connsiteX5-11" fmla="*/ 0 w 4375426"/>
              <a:gd name="connsiteY5-12" fmla="*/ 2015453 h 4156898"/>
              <a:gd name="connsiteX6-13" fmla="*/ 3211739 w 4375426"/>
              <a:gd name="connsiteY6-14" fmla="*/ 0 h 4156898"/>
              <a:gd name="connsiteX0-15" fmla="*/ 3916565 w 4375426"/>
              <a:gd name="connsiteY0-16" fmla="*/ 4156898 h 4248338"/>
              <a:gd name="connsiteX1-17" fmla="*/ 3439257 w 4375426"/>
              <a:gd name="connsiteY1-18" fmla="*/ 4156898 h 4248338"/>
              <a:gd name="connsiteX2-19" fmla="*/ 0 w 4375426"/>
              <a:gd name="connsiteY2-20" fmla="*/ 2015453 h 4248338"/>
              <a:gd name="connsiteX3-21" fmla="*/ 3211739 w 4375426"/>
              <a:gd name="connsiteY3-22" fmla="*/ 0 h 4248338"/>
              <a:gd name="connsiteX4-23" fmla="*/ 4375426 w 4375426"/>
              <a:gd name="connsiteY4-24" fmla="*/ 725075 h 4248338"/>
              <a:gd name="connsiteX5-25" fmla="*/ 3916771 w 4375426"/>
              <a:gd name="connsiteY5-26" fmla="*/ 4156898 h 4248338"/>
              <a:gd name="connsiteX6-27" fmla="*/ 4008005 w 4375426"/>
              <a:gd name="connsiteY6-28" fmla="*/ 4248338 h 4248338"/>
              <a:gd name="connsiteX0-29" fmla="*/ 3916565 w 4375426"/>
              <a:gd name="connsiteY0-30" fmla="*/ 4156898 h 4156898"/>
              <a:gd name="connsiteX1-31" fmla="*/ 3439257 w 4375426"/>
              <a:gd name="connsiteY1-32" fmla="*/ 4156898 h 4156898"/>
              <a:gd name="connsiteX2-33" fmla="*/ 0 w 4375426"/>
              <a:gd name="connsiteY2-34" fmla="*/ 2015453 h 4156898"/>
              <a:gd name="connsiteX3-35" fmla="*/ 3211739 w 4375426"/>
              <a:gd name="connsiteY3-36" fmla="*/ 0 h 4156898"/>
              <a:gd name="connsiteX4-37" fmla="*/ 4375426 w 4375426"/>
              <a:gd name="connsiteY4-38" fmla="*/ 725075 h 4156898"/>
              <a:gd name="connsiteX5-39" fmla="*/ 3916771 w 4375426"/>
              <a:gd name="connsiteY5-40" fmla="*/ 4156898 h 4156898"/>
              <a:gd name="connsiteX0-41" fmla="*/ 3916565 w 4375426"/>
              <a:gd name="connsiteY0-42" fmla="*/ 4156898 h 4156898"/>
              <a:gd name="connsiteX1-43" fmla="*/ 3439257 w 4375426"/>
              <a:gd name="connsiteY1-44" fmla="*/ 4156898 h 4156898"/>
              <a:gd name="connsiteX2-45" fmla="*/ 0 w 4375426"/>
              <a:gd name="connsiteY2-46" fmla="*/ 2015453 h 4156898"/>
              <a:gd name="connsiteX3-47" fmla="*/ 3211739 w 4375426"/>
              <a:gd name="connsiteY3-48" fmla="*/ 0 h 4156898"/>
              <a:gd name="connsiteX4-49" fmla="*/ 4375426 w 4375426"/>
              <a:gd name="connsiteY4-50" fmla="*/ 725075 h 4156898"/>
              <a:gd name="connsiteX0-51" fmla="*/ 3439257 w 4375426"/>
              <a:gd name="connsiteY0-52" fmla="*/ 4156898 h 4156898"/>
              <a:gd name="connsiteX1-53" fmla="*/ 0 w 4375426"/>
              <a:gd name="connsiteY1-54" fmla="*/ 2015453 h 4156898"/>
              <a:gd name="connsiteX2-55" fmla="*/ 3211739 w 4375426"/>
              <a:gd name="connsiteY2-56" fmla="*/ 0 h 4156898"/>
              <a:gd name="connsiteX3-57" fmla="*/ 4375426 w 4375426"/>
              <a:gd name="connsiteY3-58" fmla="*/ 725075 h 4156898"/>
            </a:gdLst>
            <a:ahLst/>
            <a:cxnLst>
              <a:cxn ang="0">
                <a:pos x="connsiteX0-1" y="connsiteY0-2"/>
              </a:cxn>
              <a:cxn ang="0">
                <a:pos x="connsiteX1-3" y="connsiteY1-4"/>
              </a:cxn>
              <a:cxn ang="0">
                <a:pos x="connsiteX2-5" y="connsiteY2-6"/>
              </a:cxn>
              <a:cxn ang="0">
                <a:pos x="connsiteX3-7" y="connsiteY3-8"/>
              </a:cxn>
            </a:cxnLst>
            <a:rect l="l" t="t" r="r" b="b"/>
            <a:pathLst>
              <a:path w="4375426" h="4156898">
                <a:moveTo>
                  <a:pt x="3439257" y="4156898"/>
                </a:moveTo>
                <a:lnTo>
                  <a:pt x="0" y="2015453"/>
                </a:lnTo>
                <a:lnTo>
                  <a:pt x="3211739" y="0"/>
                </a:lnTo>
                <a:lnTo>
                  <a:pt x="4375426" y="725075"/>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0" name="任意多边形: 形状 49"/>
          <p:cNvSpPr/>
          <p:nvPr userDrawn="1">
            <p:custDataLst>
              <p:tags r:id="rId37"/>
            </p:custDataLst>
          </p:nvPr>
        </p:nvSpPr>
        <p:spPr>
          <a:xfrm>
            <a:off x="7810224" y="2939861"/>
            <a:ext cx="4381776" cy="3918139"/>
          </a:xfrm>
          <a:custGeom>
            <a:avLst/>
            <a:gdLst>
              <a:gd name="connsiteX0" fmla="*/ 3211739 w 4381776"/>
              <a:gd name="connsiteY0" fmla="*/ 0 h 3918140"/>
              <a:gd name="connsiteX1" fmla="*/ 4381776 w 4381776"/>
              <a:gd name="connsiteY1" fmla="*/ 729032 h 3918140"/>
              <a:gd name="connsiteX2" fmla="*/ 4381776 w 4381776"/>
              <a:gd name="connsiteY2" fmla="*/ 3918139 h 3918140"/>
              <a:gd name="connsiteX3" fmla="*/ 3923121 w 4381776"/>
              <a:gd name="connsiteY3" fmla="*/ 3918139 h 3918140"/>
              <a:gd name="connsiteX4" fmla="*/ 3922915 w 4381776"/>
              <a:gd name="connsiteY4" fmla="*/ 3918140 h 3918140"/>
              <a:gd name="connsiteX5" fmla="*/ 3055798 w 4381776"/>
              <a:gd name="connsiteY5" fmla="*/ 3918139 h 3918140"/>
              <a:gd name="connsiteX6" fmla="*/ 0 w 4381776"/>
              <a:gd name="connsiteY6" fmla="*/ 2015453 h 3918140"/>
              <a:gd name="connsiteX7" fmla="*/ 3211739 w 4381776"/>
              <a:gd name="connsiteY7" fmla="*/ 0 h 3918140"/>
              <a:gd name="connsiteX0-1" fmla="*/ 4381776 w 4473216"/>
              <a:gd name="connsiteY0-2" fmla="*/ 3918139 h 4009579"/>
              <a:gd name="connsiteX1-3" fmla="*/ 3923121 w 4473216"/>
              <a:gd name="connsiteY1-4" fmla="*/ 3918139 h 4009579"/>
              <a:gd name="connsiteX2-5" fmla="*/ 3922915 w 4473216"/>
              <a:gd name="connsiteY2-6" fmla="*/ 3918140 h 4009579"/>
              <a:gd name="connsiteX3-7" fmla="*/ 3055798 w 4473216"/>
              <a:gd name="connsiteY3-8" fmla="*/ 3918139 h 4009579"/>
              <a:gd name="connsiteX4-9" fmla="*/ 0 w 4473216"/>
              <a:gd name="connsiteY4-10" fmla="*/ 2015453 h 4009579"/>
              <a:gd name="connsiteX5-11" fmla="*/ 3211739 w 4473216"/>
              <a:gd name="connsiteY5-12" fmla="*/ 0 h 4009579"/>
              <a:gd name="connsiteX6-13" fmla="*/ 4381776 w 4473216"/>
              <a:gd name="connsiteY6-14" fmla="*/ 729032 h 4009579"/>
              <a:gd name="connsiteX7-15" fmla="*/ 4473216 w 4473216"/>
              <a:gd name="connsiteY7-16" fmla="*/ 4009579 h 4009579"/>
              <a:gd name="connsiteX0-17" fmla="*/ 4381776 w 4381776"/>
              <a:gd name="connsiteY0-18" fmla="*/ 3918139 h 3918140"/>
              <a:gd name="connsiteX1-19" fmla="*/ 3923121 w 4381776"/>
              <a:gd name="connsiteY1-20" fmla="*/ 3918139 h 3918140"/>
              <a:gd name="connsiteX2-21" fmla="*/ 3922915 w 4381776"/>
              <a:gd name="connsiteY2-22" fmla="*/ 3918140 h 3918140"/>
              <a:gd name="connsiteX3-23" fmla="*/ 3055798 w 4381776"/>
              <a:gd name="connsiteY3-24" fmla="*/ 3918139 h 3918140"/>
              <a:gd name="connsiteX4-25" fmla="*/ 0 w 4381776"/>
              <a:gd name="connsiteY4-26" fmla="*/ 2015453 h 3918140"/>
              <a:gd name="connsiteX5-27" fmla="*/ 3211739 w 4381776"/>
              <a:gd name="connsiteY5-28" fmla="*/ 0 h 3918140"/>
              <a:gd name="connsiteX6-29" fmla="*/ 4381776 w 4381776"/>
              <a:gd name="connsiteY6-30" fmla="*/ 729032 h 3918140"/>
              <a:gd name="connsiteX0-31" fmla="*/ 3923121 w 4381776"/>
              <a:gd name="connsiteY0-32" fmla="*/ 3918139 h 3918140"/>
              <a:gd name="connsiteX1-33" fmla="*/ 3922915 w 4381776"/>
              <a:gd name="connsiteY1-34" fmla="*/ 3918140 h 3918140"/>
              <a:gd name="connsiteX2-35" fmla="*/ 3055798 w 4381776"/>
              <a:gd name="connsiteY2-36" fmla="*/ 3918139 h 3918140"/>
              <a:gd name="connsiteX3-37" fmla="*/ 0 w 4381776"/>
              <a:gd name="connsiteY3-38" fmla="*/ 2015453 h 3918140"/>
              <a:gd name="connsiteX4-39" fmla="*/ 3211739 w 4381776"/>
              <a:gd name="connsiteY4-40" fmla="*/ 0 h 3918140"/>
              <a:gd name="connsiteX5-41" fmla="*/ 4381776 w 4381776"/>
              <a:gd name="connsiteY5-42" fmla="*/ 729032 h 3918140"/>
              <a:gd name="connsiteX0-43" fmla="*/ 3923121 w 4381776"/>
              <a:gd name="connsiteY0-44" fmla="*/ 3918139 h 3918139"/>
              <a:gd name="connsiteX1-45" fmla="*/ 3055798 w 4381776"/>
              <a:gd name="connsiteY1-46" fmla="*/ 3918139 h 3918139"/>
              <a:gd name="connsiteX2-47" fmla="*/ 0 w 4381776"/>
              <a:gd name="connsiteY2-48" fmla="*/ 2015453 h 3918139"/>
              <a:gd name="connsiteX3-49" fmla="*/ 3211739 w 4381776"/>
              <a:gd name="connsiteY3-50" fmla="*/ 0 h 3918139"/>
              <a:gd name="connsiteX4-51" fmla="*/ 4381776 w 4381776"/>
              <a:gd name="connsiteY4-52" fmla="*/ 729032 h 3918139"/>
              <a:gd name="connsiteX0-53" fmla="*/ 3055798 w 4381776"/>
              <a:gd name="connsiteY0-54" fmla="*/ 3918139 h 3918139"/>
              <a:gd name="connsiteX1-55" fmla="*/ 0 w 4381776"/>
              <a:gd name="connsiteY1-56" fmla="*/ 2015453 h 3918139"/>
              <a:gd name="connsiteX2-57" fmla="*/ 3211739 w 4381776"/>
              <a:gd name="connsiteY2-58" fmla="*/ 0 h 3918139"/>
              <a:gd name="connsiteX3-59" fmla="*/ 4381776 w 4381776"/>
              <a:gd name="connsiteY3-60" fmla="*/ 729032 h 3918139"/>
            </a:gdLst>
            <a:ahLst/>
            <a:cxnLst>
              <a:cxn ang="0">
                <a:pos x="connsiteX0-1" y="connsiteY0-2"/>
              </a:cxn>
              <a:cxn ang="0">
                <a:pos x="connsiteX1-3" y="connsiteY1-4"/>
              </a:cxn>
              <a:cxn ang="0">
                <a:pos x="connsiteX2-5" y="connsiteY2-6"/>
              </a:cxn>
              <a:cxn ang="0">
                <a:pos x="connsiteX3-7" y="connsiteY3-8"/>
              </a:cxn>
            </a:cxnLst>
            <a:rect l="l" t="t" r="r" b="b"/>
            <a:pathLst>
              <a:path w="4381776" h="3918139">
                <a:moveTo>
                  <a:pt x="3055798" y="3918139"/>
                </a:moveTo>
                <a:lnTo>
                  <a:pt x="0" y="2015453"/>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3" name="任意多边形: 形状 52"/>
          <p:cNvSpPr/>
          <p:nvPr userDrawn="1">
            <p:custDataLst>
              <p:tags r:id="rId38"/>
            </p:custDataLst>
          </p:nvPr>
        </p:nvSpPr>
        <p:spPr>
          <a:xfrm>
            <a:off x="7810226" y="3179256"/>
            <a:ext cx="4381775" cy="3678744"/>
          </a:xfrm>
          <a:custGeom>
            <a:avLst/>
            <a:gdLst>
              <a:gd name="connsiteX0" fmla="*/ 3211738 w 4381775"/>
              <a:gd name="connsiteY0" fmla="*/ 0 h 3678744"/>
              <a:gd name="connsiteX1" fmla="*/ 4381775 w 4381775"/>
              <a:gd name="connsiteY1" fmla="*/ 729032 h 3678744"/>
              <a:gd name="connsiteX2" fmla="*/ 4381775 w 4381775"/>
              <a:gd name="connsiteY2" fmla="*/ 3678744 h 3678744"/>
              <a:gd name="connsiteX3" fmla="*/ 3923120 w 4381775"/>
              <a:gd name="connsiteY3" fmla="*/ 3678743 h 3678744"/>
              <a:gd name="connsiteX4" fmla="*/ 3922914 w 4381775"/>
              <a:gd name="connsiteY4" fmla="*/ 3678743 h 3678744"/>
              <a:gd name="connsiteX5" fmla="*/ 2671318 w 4381775"/>
              <a:gd name="connsiteY5" fmla="*/ 3678744 h 3678744"/>
              <a:gd name="connsiteX6" fmla="*/ 0 w 4381775"/>
              <a:gd name="connsiteY6" fmla="*/ 2015452 h 3678744"/>
              <a:gd name="connsiteX7" fmla="*/ 3211738 w 4381775"/>
              <a:gd name="connsiteY7" fmla="*/ 0 h 3678744"/>
              <a:gd name="connsiteX0-1" fmla="*/ 4381775 w 4473215"/>
              <a:gd name="connsiteY0-2" fmla="*/ 3678744 h 3770184"/>
              <a:gd name="connsiteX1-3" fmla="*/ 3923120 w 4473215"/>
              <a:gd name="connsiteY1-4" fmla="*/ 3678743 h 3770184"/>
              <a:gd name="connsiteX2-5" fmla="*/ 3922914 w 4473215"/>
              <a:gd name="connsiteY2-6" fmla="*/ 3678743 h 3770184"/>
              <a:gd name="connsiteX3-7" fmla="*/ 2671318 w 4473215"/>
              <a:gd name="connsiteY3-8" fmla="*/ 3678744 h 3770184"/>
              <a:gd name="connsiteX4-9" fmla="*/ 0 w 4473215"/>
              <a:gd name="connsiteY4-10" fmla="*/ 2015452 h 3770184"/>
              <a:gd name="connsiteX5-11" fmla="*/ 3211738 w 4473215"/>
              <a:gd name="connsiteY5-12" fmla="*/ 0 h 3770184"/>
              <a:gd name="connsiteX6-13" fmla="*/ 4381775 w 4473215"/>
              <a:gd name="connsiteY6-14" fmla="*/ 729032 h 3770184"/>
              <a:gd name="connsiteX7-15" fmla="*/ 4473215 w 4473215"/>
              <a:gd name="connsiteY7-16" fmla="*/ 3770184 h 3770184"/>
              <a:gd name="connsiteX0-17" fmla="*/ 4381775 w 4381775"/>
              <a:gd name="connsiteY0-18" fmla="*/ 3678744 h 3678744"/>
              <a:gd name="connsiteX1-19" fmla="*/ 3923120 w 4381775"/>
              <a:gd name="connsiteY1-20" fmla="*/ 3678743 h 3678744"/>
              <a:gd name="connsiteX2-21" fmla="*/ 3922914 w 4381775"/>
              <a:gd name="connsiteY2-22" fmla="*/ 3678743 h 3678744"/>
              <a:gd name="connsiteX3-23" fmla="*/ 2671318 w 4381775"/>
              <a:gd name="connsiteY3-24" fmla="*/ 3678744 h 3678744"/>
              <a:gd name="connsiteX4-25" fmla="*/ 0 w 4381775"/>
              <a:gd name="connsiteY4-26" fmla="*/ 2015452 h 3678744"/>
              <a:gd name="connsiteX5-27" fmla="*/ 3211738 w 4381775"/>
              <a:gd name="connsiteY5-28" fmla="*/ 0 h 3678744"/>
              <a:gd name="connsiteX6-29" fmla="*/ 4381775 w 4381775"/>
              <a:gd name="connsiteY6-30" fmla="*/ 729032 h 3678744"/>
              <a:gd name="connsiteX0-31" fmla="*/ 3923120 w 4381775"/>
              <a:gd name="connsiteY0-32" fmla="*/ 3678743 h 3678744"/>
              <a:gd name="connsiteX1-33" fmla="*/ 3922914 w 4381775"/>
              <a:gd name="connsiteY1-34" fmla="*/ 3678743 h 3678744"/>
              <a:gd name="connsiteX2-35" fmla="*/ 2671318 w 4381775"/>
              <a:gd name="connsiteY2-36" fmla="*/ 3678744 h 3678744"/>
              <a:gd name="connsiteX3-37" fmla="*/ 0 w 4381775"/>
              <a:gd name="connsiteY3-38" fmla="*/ 2015452 h 3678744"/>
              <a:gd name="connsiteX4-39" fmla="*/ 3211738 w 4381775"/>
              <a:gd name="connsiteY4-40" fmla="*/ 0 h 3678744"/>
              <a:gd name="connsiteX5-41" fmla="*/ 4381775 w 4381775"/>
              <a:gd name="connsiteY5-42" fmla="*/ 729032 h 3678744"/>
              <a:gd name="connsiteX0-43" fmla="*/ 3923120 w 4381775"/>
              <a:gd name="connsiteY0-44" fmla="*/ 3678743 h 3678744"/>
              <a:gd name="connsiteX1-45" fmla="*/ 2671318 w 4381775"/>
              <a:gd name="connsiteY1-46" fmla="*/ 3678744 h 3678744"/>
              <a:gd name="connsiteX2-47" fmla="*/ 0 w 4381775"/>
              <a:gd name="connsiteY2-48" fmla="*/ 2015452 h 3678744"/>
              <a:gd name="connsiteX3-49" fmla="*/ 3211738 w 4381775"/>
              <a:gd name="connsiteY3-50" fmla="*/ 0 h 3678744"/>
              <a:gd name="connsiteX4-51" fmla="*/ 4381775 w 4381775"/>
              <a:gd name="connsiteY4-52" fmla="*/ 729032 h 3678744"/>
              <a:gd name="connsiteX0-53" fmla="*/ 2671318 w 4381775"/>
              <a:gd name="connsiteY0-54" fmla="*/ 3678744 h 3678744"/>
              <a:gd name="connsiteX1-55" fmla="*/ 0 w 4381775"/>
              <a:gd name="connsiteY1-56" fmla="*/ 2015452 h 3678744"/>
              <a:gd name="connsiteX2-57" fmla="*/ 3211738 w 4381775"/>
              <a:gd name="connsiteY2-58" fmla="*/ 0 h 3678744"/>
              <a:gd name="connsiteX3-59" fmla="*/ 4381775 w 4381775"/>
              <a:gd name="connsiteY3-60" fmla="*/ 729032 h 3678744"/>
            </a:gdLst>
            <a:ahLst/>
            <a:cxnLst>
              <a:cxn ang="0">
                <a:pos x="connsiteX0-1" y="connsiteY0-2"/>
              </a:cxn>
              <a:cxn ang="0">
                <a:pos x="connsiteX1-3" y="connsiteY1-4"/>
              </a:cxn>
              <a:cxn ang="0">
                <a:pos x="connsiteX2-5" y="connsiteY2-6"/>
              </a:cxn>
              <a:cxn ang="0">
                <a:pos x="connsiteX3-7" y="connsiteY3-8"/>
              </a:cxn>
            </a:cxnLst>
            <a:rect l="l" t="t" r="r" b="b"/>
            <a:pathLst>
              <a:path w="4381775" h="3678744">
                <a:moveTo>
                  <a:pt x="2671318" y="3678744"/>
                </a:moveTo>
                <a:lnTo>
                  <a:pt x="0" y="2015452"/>
                </a:lnTo>
                <a:lnTo>
                  <a:pt x="3211738" y="0"/>
                </a:lnTo>
                <a:lnTo>
                  <a:pt x="4381775"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7" name="副标题 2"/>
          <p:cNvSpPr>
            <a:spLocks noGrp="1"/>
          </p:cNvSpPr>
          <p:nvPr>
            <p:ph type="body" idx="16389" hasCustomPrompt="1"/>
            <p:custDataLst>
              <p:tags r:id="rId39"/>
            </p:custDataLst>
          </p:nvPr>
        </p:nvSpPr>
        <p:spPr>
          <a:xfrm>
            <a:off x="1016000" y="2667000"/>
            <a:ext cx="5449358" cy="457200"/>
          </a:xfrm>
        </p:spPr>
        <p:txBody>
          <a:bodyPr vert="horz" wrap="square" lIns="0" tIns="0" rIns="0" bIns="0" anchor="t">
            <a:normAutofit/>
          </a:bodyPr>
          <a:lstStyle>
            <a:lvl1pPr marL="0" indent="0" algn="l">
              <a:lnSpc>
                <a:spcPct val="125000"/>
              </a:lnSpc>
              <a:spcBef>
                <a:spcPct val="0"/>
              </a:spcBef>
              <a:spcAft>
                <a:spcPct val="0"/>
              </a:spcAft>
              <a:buNone/>
              <a:defRPr sz="2400" spc="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THE END</a:t>
            </a:r>
          </a:p>
        </p:txBody>
      </p:sp>
      <p:sp>
        <p:nvSpPr>
          <p:cNvPr id="6" name="标题 1"/>
          <p:cNvSpPr>
            <a:spLocks noGrp="1"/>
          </p:cNvSpPr>
          <p:nvPr>
            <p:ph type="ctrTitle" idx="16388" hasCustomPrompt="1"/>
            <p:custDataLst>
              <p:tags r:id="rId40"/>
            </p:custDataLst>
          </p:nvPr>
        </p:nvSpPr>
        <p:spPr>
          <a:xfrm>
            <a:off x="1016000" y="3175000"/>
            <a:ext cx="5451122" cy="1016000"/>
          </a:xfrm>
        </p:spPr>
        <p:txBody>
          <a:bodyPr vert="horz" wrap="square" lIns="0" tIns="0" rIns="0" bIns="0" anchor="t">
            <a:normAutofit/>
          </a:bodyPr>
          <a:lstStyle>
            <a:lvl1pPr marL="0" indent="0" algn="l">
              <a:lnSpc>
                <a:spcPct val="100000"/>
              </a:lnSpc>
              <a:spcBef>
                <a:spcPct val="0"/>
              </a:spcBef>
              <a:spcAft>
                <a:spcPct val="0"/>
              </a:spcAft>
              <a:buNone/>
              <a:defRPr sz="6400" spc="0"/>
            </a:lvl1pPr>
          </a:lstStyle>
          <a:p>
            <a:r>
              <a:rPr lang="zh-CN" altLang="en-US" dirty="0"/>
              <a:t>谢谢观看</a:t>
            </a:r>
          </a:p>
        </p:txBody>
      </p:sp>
    </p:spTree>
    <p:extLst>
      <p:ext uri="{BB962C8B-B14F-4D97-AF65-F5344CB8AC3E}">
        <p14:creationId xmlns:p14="http://schemas.microsoft.com/office/powerpoint/2010/main" val="1171673551"/>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a:off x="294286" y="-27771"/>
            <a:ext cx="11755418" cy="6611091"/>
            <a:chOff x="294286" y="-27771"/>
            <a:chExt cx="11755418" cy="6611091"/>
          </a:xfrm>
        </p:grpSpPr>
        <p:grpSp>
          <p:nvGrpSpPr>
            <p:cNvPr id="8" name="组合 7"/>
            <p:cNvGrpSpPr/>
            <p:nvPr userDrawn="1">
              <p:custDataLst>
                <p:tags r:id="rId7"/>
              </p:custDataLst>
            </p:nvPr>
          </p:nvGrpSpPr>
          <p:grpSpPr>
            <a:xfrm>
              <a:off x="11598965" y="6433146"/>
              <a:ext cx="450739" cy="150174"/>
              <a:chOff x="0" y="3623101"/>
              <a:chExt cx="1405715" cy="468548"/>
            </a:xfrm>
          </p:grpSpPr>
          <p:sp>
            <p:nvSpPr>
              <p:cNvPr id="10" name="菱形 9"/>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五边形 4"/>
            <p:cNvSpPr/>
            <p:nvPr userDrawn="1">
              <p:custDataLst>
                <p:tags r:id="rId8"/>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932776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a:off x="-318" y="-953"/>
            <a:ext cx="12192000" cy="6858953"/>
            <a:chOff x="-318" y="-953"/>
            <a:chExt cx="12192000" cy="6858953"/>
          </a:xfrm>
        </p:grpSpPr>
        <p:grpSp>
          <p:nvGrpSpPr>
            <p:cNvPr id="11" name="组合 10"/>
            <p:cNvGrpSpPr/>
            <p:nvPr userDrawn="1">
              <p:custDataLst>
                <p:tags r:id="rId7"/>
              </p:custDataLst>
            </p:nvPr>
          </p:nvGrpSpPr>
          <p:grpSpPr>
            <a:xfrm>
              <a:off x="-318" y="635"/>
              <a:ext cx="12192000" cy="6857365"/>
              <a:chOff x="0" y="0"/>
              <a:chExt cx="19200" cy="10799"/>
            </a:xfrm>
          </p:grpSpPr>
          <p:sp>
            <p:nvSpPr>
              <p:cNvPr id="12" name="矩形 11"/>
              <p:cNvSpPr/>
              <p:nvPr userDrawn="1">
                <p:custDataLst>
                  <p:tags r:id="rId11"/>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12"/>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3"/>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userDrawn="1">
                <p:custDataLst>
                  <p:tags r:id="rId14"/>
                </p:custDataLst>
              </p:nvPr>
            </p:nvGrpSpPr>
            <p:grpSpPr>
              <a:xfrm>
                <a:off x="16448" y="9574"/>
                <a:ext cx="2074" cy="675"/>
                <a:chOff x="0" y="3633950"/>
                <a:chExt cx="1405715" cy="457699"/>
              </a:xfrm>
            </p:grpSpPr>
            <p:sp>
              <p:nvSpPr>
                <p:cNvPr id="16" name="菱形 15"/>
                <p:cNvSpPr/>
                <p:nvPr userDrawn="1">
                  <p:custDataLst>
                    <p:tags r:id="rId15"/>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菱形 16"/>
                <p:cNvSpPr/>
                <p:nvPr userDrawn="1">
                  <p:custDataLst>
                    <p:tags r:id="rId16"/>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userDrawn="1">
                  <p:custDataLst>
                    <p:tags r:id="rId17"/>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圆角矩形 7"/>
            <p:cNvSpPr/>
            <p:nvPr userDrawn="1">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五边形 4"/>
            <p:cNvSpPr/>
            <p:nvPr userDrawn="1">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6"/>
            <p:cNvSpPr/>
            <p:nvPr userDrawn="1">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2"/>
            </p:custDataLst>
          </p:nvPr>
        </p:nvSpPr>
        <p:spPr>
          <a:xfrm>
            <a:off x="4116000" y="2651764"/>
            <a:ext cx="5409566" cy="939160"/>
          </a:xfrm>
        </p:spPr>
        <p:txBody>
          <a:bodyPr lIns="90000" tIns="46800" rIns="90000" bIns="46800" anchor="b" anchorCtr="0">
            <a:normAutofit/>
          </a:bodyPr>
          <a:lstStyle>
            <a:lvl1pPr>
              <a:defRPr sz="4800" u="none" strike="noStrike" kern="1200" cap="none" spc="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文本占位符 2"/>
          <p:cNvSpPr>
            <a:spLocks noGrp="1"/>
          </p:cNvSpPr>
          <p:nvPr>
            <p:ph type="body" idx="1" hasCustomPrompt="1"/>
            <p:custDataLst>
              <p:tags r:id="rId3"/>
            </p:custDataLst>
          </p:nvPr>
        </p:nvSpPr>
        <p:spPr>
          <a:xfrm>
            <a:off x="4116000" y="3646276"/>
            <a:ext cx="5409566" cy="1310880"/>
          </a:xfrm>
        </p:spPr>
        <p:txBody>
          <a:bodyPr lIns="90000" tIns="0" rIns="90000" bIns="46800">
            <a:normAutofit/>
          </a:bodyPr>
          <a:lstStyle>
            <a:lvl1pPr marL="0" indent="0" eaLnBrk="1" fontAlgn="auto" latinLnBrk="0" hangingPunct="1">
              <a:buNone/>
              <a:defRPr kumimoji="0" lang="zh-CN" altLang="en-US" sz="1600" b="0" i="0" u="none" strike="noStrike" kern="1200" cap="none" spc="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320842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294286" y="-27771"/>
            <a:ext cx="11755418" cy="6611091"/>
            <a:chOff x="294286" y="-27771"/>
            <a:chExt cx="11755418" cy="6611091"/>
          </a:xfrm>
        </p:grpSpPr>
        <p:grpSp>
          <p:nvGrpSpPr>
            <p:cNvPr id="9" name="组合 8"/>
            <p:cNvGrpSpPr/>
            <p:nvPr userDrawn="1">
              <p:custDataLst>
                <p:tags r:id="rId8"/>
              </p:custDataLst>
            </p:nvPr>
          </p:nvGrpSpPr>
          <p:grpSpPr>
            <a:xfrm>
              <a:off x="11598965" y="6433146"/>
              <a:ext cx="450739" cy="150174"/>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2792843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294286" y="-27771"/>
            <a:ext cx="11755418" cy="6611091"/>
            <a:chOff x="294286" y="-27771"/>
            <a:chExt cx="11755418" cy="6611091"/>
          </a:xfrm>
        </p:grpSpPr>
        <p:grpSp>
          <p:nvGrpSpPr>
            <p:cNvPr id="11" name="组合 10"/>
            <p:cNvGrpSpPr/>
            <p:nvPr userDrawn="1">
              <p:custDataLst>
                <p:tags r:id="rId10"/>
              </p:custDataLst>
            </p:nvPr>
          </p:nvGrpSpPr>
          <p:grpSpPr>
            <a:xfrm>
              <a:off x="11598965" y="6433146"/>
              <a:ext cx="450739" cy="150174"/>
              <a:chOff x="0" y="3623101"/>
              <a:chExt cx="1405715" cy="468548"/>
            </a:xfrm>
          </p:grpSpPr>
          <p:sp>
            <p:nvSpPr>
              <p:cNvPr id="13" name="菱形 12"/>
              <p:cNvSpPr/>
              <p:nvPr userDrawn="1">
                <p:custDataLst>
                  <p:tags r:id="rId12"/>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3"/>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userDrawn="1">
                <p:custDataLst>
                  <p:tags r:id="rId14"/>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五边形 4"/>
            <p:cNvSpPr/>
            <p:nvPr userDrawn="1">
              <p:custDataLst>
                <p:tags r:id="rId11"/>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7"/>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8" name="页脚占位符 7"/>
          <p:cNvSpPr>
            <a:spLocks noGrp="1"/>
          </p:cNvSpPr>
          <p:nvPr>
            <p:ph type="ftr" sz="quarter" idx="11"/>
            <p:custDataLst>
              <p:tags r:id="rId8"/>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9"/>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986912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17" name="组合 16"/>
          <p:cNvGrpSpPr/>
          <p:nvPr userDrawn="1">
            <p:custDataLst>
              <p:tags r:id="rId1"/>
            </p:custDataLst>
          </p:nvPr>
        </p:nvGrpSpPr>
        <p:grpSpPr>
          <a:xfrm>
            <a:off x="-318" y="635"/>
            <a:ext cx="12192000" cy="6857365"/>
            <a:chOff x="-318" y="635"/>
            <a:chExt cx="12192000" cy="6857365"/>
          </a:xfrm>
        </p:grpSpPr>
        <p:grpSp>
          <p:nvGrpSpPr>
            <p:cNvPr id="16" name="组合 15"/>
            <p:cNvGrpSpPr/>
            <p:nvPr userDrawn="1"/>
          </p:nvGrpSpPr>
          <p:grpSpPr>
            <a:xfrm>
              <a:off x="-318" y="635"/>
              <a:ext cx="12192000" cy="6857365"/>
              <a:chOff x="-318" y="635"/>
              <a:chExt cx="12192000" cy="6857365"/>
            </a:xfrm>
          </p:grpSpPr>
          <p:grpSp>
            <p:nvGrpSpPr>
              <p:cNvPr id="8" name="组合 7"/>
              <p:cNvGrpSpPr/>
              <p:nvPr userDrawn="1">
                <p:custDataLst>
                  <p:tags r:id="rId7"/>
                </p:custDataLst>
              </p:nvPr>
            </p:nvGrpSpPr>
            <p:grpSpPr>
              <a:xfrm>
                <a:off x="-318" y="635"/>
                <a:ext cx="12192000" cy="6857365"/>
                <a:chOff x="0" y="0"/>
                <a:chExt cx="19200" cy="10799"/>
              </a:xfrm>
            </p:grpSpPr>
            <p:sp>
              <p:nvSpPr>
                <p:cNvPr id="9" name="矩形 8"/>
                <p:cNvSpPr/>
                <p:nvPr userDrawn="1">
                  <p:custDataLst>
                    <p:tags r:id="rId9"/>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custDataLst>
                    <p:tags r:id="rId10"/>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userDrawn="1">
                  <p:custDataLst>
                    <p:tags r:id="rId11"/>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userDrawn="1">
                  <p:custDataLst>
                    <p:tags r:id="rId12"/>
                  </p:custDataLst>
                </p:nvPr>
              </p:nvGrpSpPr>
              <p:grpSpPr>
                <a:xfrm>
                  <a:off x="16448" y="9574"/>
                  <a:ext cx="2074" cy="675"/>
                  <a:chOff x="0" y="3633950"/>
                  <a:chExt cx="1405715" cy="457699"/>
                </a:xfrm>
              </p:grpSpPr>
              <p:sp>
                <p:nvSpPr>
                  <p:cNvPr id="13" name="菱形 12"/>
                  <p:cNvSpPr/>
                  <p:nvPr userDrawn="1">
                    <p:custDataLst>
                      <p:tags r:id="rId13"/>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4"/>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userDrawn="1">
                    <p:custDataLst>
                      <p:tags r:id="rId15"/>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圆角矩形 7"/>
              <p:cNvSpPr/>
              <p:nvPr userDrawn="1">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五边形 6"/>
            <p:cNvSpPr/>
            <p:nvPr userDrawn="1">
              <p:custDataLst>
                <p:tags r:id="rId6"/>
              </p:custDataLst>
            </p:nvPr>
          </p:nvSpPr>
          <p:spPr>
            <a:xfrm rot="16200000" flipV="1">
              <a:off x="5792470" y="566864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764034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2025/9/6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2181507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294286" y="-27771"/>
            <a:ext cx="11755418" cy="6611091"/>
            <a:chOff x="294286" y="-27771"/>
            <a:chExt cx="11755418" cy="6611091"/>
          </a:xfrm>
        </p:grpSpPr>
        <p:grpSp>
          <p:nvGrpSpPr>
            <p:cNvPr id="9" name="组合 8"/>
            <p:cNvGrpSpPr/>
            <p:nvPr userDrawn="1">
              <p:custDataLst>
                <p:tags r:id="rId8"/>
              </p:custDataLst>
            </p:nvPr>
          </p:nvGrpSpPr>
          <p:grpSpPr>
            <a:xfrm>
              <a:off x="11598965" y="6433146"/>
              <a:ext cx="450739" cy="150174"/>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EFD9D74-47D9-4702-A33C-335B63B48DBF}" type="datetimeFigureOut">
              <a:rPr lang="zh-CN" altLang="en-US" smtClean="0"/>
              <a:t>2025/9/6</a:t>
            </a:fld>
            <a:endParaRPr lang="zh-CN" altLang="en-US" dirty="0"/>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FABC47A4-756D-490B-A52F-7D9E2C9FC05F}" type="slidenum">
              <a:rPr lang="zh-CN" altLang="en-US" smtClean="0"/>
              <a:t>‹#›</a:t>
            </a:fld>
            <a:endParaRPr lang="zh-CN" altLang="en-US"/>
          </a:p>
        </p:txBody>
      </p:sp>
    </p:spTree>
    <p:extLst>
      <p:ext uri="{BB962C8B-B14F-4D97-AF65-F5344CB8AC3E}">
        <p14:creationId xmlns:p14="http://schemas.microsoft.com/office/powerpoint/2010/main" val="4232085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a:off x="257176" y="284361"/>
            <a:ext cx="11842224" cy="6446131"/>
            <a:chOff x="257176" y="284361"/>
            <a:chExt cx="11842224" cy="6446131"/>
          </a:xfrm>
        </p:grpSpPr>
        <p:sp>
          <p:nvSpPr>
            <p:cNvPr id="8" name="矩形 7"/>
            <p:cNvSpPr/>
            <p:nvPr userDrawn="1">
              <p:custDataLst>
                <p:tags r:id="rId7"/>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userDrawn="1">
              <p:custDataLst>
                <p:tags r:id="rId8"/>
              </p:custDataLst>
            </p:nvPr>
          </p:nvGrpSpPr>
          <p:grpSpPr>
            <a:xfrm>
              <a:off x="11148545" y="6413693"/>
              <a:ext cx="950855" cy="316799"/>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4025649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6.xml"/><Relationship Id="rId3" Type="http://schemas.openxmlformats.org/officeDocument/2006/relationships/slideLayout" Target="../slideLayouts/slideLayout3.xml"/><Relationship Id="rId21" Type="http://schemas.openxmlformats.org/officeDocument/2006/relationships/tags" Target="../tags/tag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7"/>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3030503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tags" Target="../tags/tag313.xml"/><Relationship Id="rId3" Type="http://schemas.openxmlformats.org/officeDocument/2006/relationships/tags" Target="../tags/tag308.xml"/><Relationship Id="rId7" Type="http://schemas.openxmlformats.org/officeDocument/2006/relationships/tags" Target="../tags/tag312.xml"/><Relationship Id="rId2" Type="http://schemas.openxmlformats.org/officeDocument/2006/relationships/tags" Target="../tags/tag307.xml"/><Relationship Id="rId1" Type="http://schemas.openxmlformats.org/officeDocument/2006/relationships/tags" Target="../tags/tag306.xml"/><Relationship Id="rId6" Type="http://schemas.openxmlformats.org/officeDocument/2006/relationships/tags" Target="../tags/tag311.xml"/><Relationship Id="rId5" Type="http://schemas.openxmlformats.org/officeDocument/2006/relationships/tags" Target="../tags/tag310.xml"/><Relationship Id="rId10" Type="http://schemas.openxmlformats.org/officeDocument/2006/relationships/image" Target="../media/image7.png"/><Relationship Id="rId4" Type="http://schemas.openxmlformats.org/officeDocument/2006/relationships/tags" Target="../tags/tag309.xml"/><Relationship Id="rId9"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openxmlformats.org/officeDocument/2006/relationships/tags" Target="../tags/tag321.xml"/><Relationship Id="rId3" Type="http://schemas.openxmlformats.org/officeDocument/2006/relationships/tags" Target="../tags/tag316.xml"/><Relationship Id="rId7" Type="http://schemas.openxmlformats.org/officeDocument/2006/relationships/tags" Target="../tags/tag320.xml"/><Relationship Id="rId2" Type="http://schemas.openxmlformats.org/officeDocument/2006/relationships/tags" Target="../tags/tag315.xml"/><Relationship Id="rId1" Type="http://schemas.openxmlformats.org/officeDocument/2006/relationships/tags" Target="../tags/tag314.xml"/><Relationship Id="rId6" Type="http://schemas.openxmlformats.org/officeDocument/2006/relationships/tags" Target="../tags/tag319.xml"/><Relationship Id="rId5" Type="http://schemas.openxmlformats.org/officeDocument/2006/relationships/tags" Target="../tags/tag318.xml"/><Relationship Id="rId4" Type="http://schemas.openxmlformats.org/officeDocument/2006/relationships/tags" Target="../tags/tag317.xml"/><Relationship Id="rId9"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tags" Target="../tags/tag329.xml"/><Relationship Id="rId3" Type="http://schemas.openxmlformats.org/officeDocument/2006/relationships/tags" Target="../tags/tag324.xml"/><Relationship Id="rId7" Type="http://schemas.openxmlformats.org/officeDocument/2006/relationships/tags" Target="../tags/tag328.xml"/><Relationship Id="rId2" Type="http://schemas.openxmlformats.org/officeDocument/2006/relationships/tags" Target="../tags/tag323.xml"/><Relationship Id="rId1" Type="http://schemas.openxmlformats.org/officeDocument/2006/relationships/tags" Target="../tags/tag322.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9"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tags" Target="../tags/tag337.xml"/><Relationship Id="rId3" Type="http://schemas.openxmlformats.org/officeDocument/2006/relationships/tags" Target="../tags/tag332.xml"/><Relationship Id="rId7" Type="http://schemas.openxmlformats.org/officeDocument/2006/relationships/tags" Target="../tags/tag336.xml"/><Relationship Id="rId2" Type="http://schemas.openxmlformats.org/officeDocument/2006/relationships/tags" Target="../tags/tag331.xml"/><Relationship Id="rId1" Type="http://schemas.openxmlformats.org/officeDocument/2006/relationships/tags" Target="../tags/tag330.xml"/><Relationship Id="rId6" Type="http://schemas.openxmlformats.org/officeDocument/2006/relationships/tags" Target="../tags/tag335.xml"/><Relationship Id="rId5" Type="http://schemas.openxmlformats.org/officeDocument/2006/relationships/tags" Target="../tags/tag334.xml"/><Relationship Id="rId10" Type="http://schemas.openxmlformats.org/officeDocument/2006/relationships/image" Target="../media/image10.jpeg"/><Relationship Id="rId4" Type="http://schemas.openxmlformats.org/officeDocument/2006/relationships/tags" Target="../tags/tag333.xml"/><Relationship Id="rId9"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tags" Target="../tags/tag345.xml"/><Relationship Id="rId3" Type="http://schemas.openxmlformats.org/officeDocument/2006/relationships/tags" Target="../tags/tag340.xml"/><Relationship Id="rId7" Type="http://schemas.openxmlformats.org/officeDocument/2006/relationships/tags" Target="../tags/tag344.xml"/><Relationship Id="rId2" Type="http://schemas.openxmlformats.org/officeDocument/2006/relationships/tags" Target="../tags/tag339.xml"/><Relationship Id="rId1" Type="http://schemas.openxmlformats.org/officeDocument/2006/relationships/tags" Target="../tags/tag338.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 Id="rId9"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tags" Target="../tags/tag353.xml"/><Relationship Id="rId3" Type="http://schemas.openxmlformats.org/officeDocument/2006/relationships/tags" Target="../tags/tag348.xml"/><Relationship Id="rId7" Type="http://schemas.openxmlformats.org/officeDocument/2006/relationships/tags" Target="../tags/tag352.xml"/><Relationship Id="rId2" Type="http://schemas.openxmlformats.org/officeDocument/2006/relationships/tags" Target="../tags/tag347.xml"/><Relationship Id="rId1" Type="http://schemas.openxmlformats.org/officeDocument/2006/relationships/tags" Target="../tags/tag346.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tags" Target="../tags/tag349.xml"/><Relationship Id="rId9"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279.xml"/><Relationship Id="rId3" Type="http://schemas.openxmlformats.org/officeDocument/2006/relationships/tags" Target="../tags/tag274.xml"/><Relationship Id="rId7" Type="http://schemas.openxmlformats.org/officeDocument/2006/relationships/tags" Target="../tags/tag278.xml"/><Relationship Id="rId2" Type="http://schemas.openxmlformats.org/officeDocument/2006/relationships/tags" Target="../tags/tag273.xml"/><Relationship Id="rId1" Type="http://schemas.openxmlformats.org/officeDocument/2006/relationships/tags" Target="../tags/tag272.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9"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tags" Target="../tags/tag361.xml"/><Relationship Id="rId3" Type="http://schemas.openxmlformats.org/officeDocument/2006/relationships/tags" Target="../tags/tag356.xml"/><Relationship Id="rId7" Type="http://schemas.openxmlformats.org/officeDocument/2006/relationships/tags" Target="../tags/tag360.xml"/><Relationship Id="rId2" Type="http://schemas.openxmlformats.org/officeDocument/2006/relationships/tags" Target="../tags/tag355.xml"/><Relationship Id="rId1" Type="http://schemas.openxmlformats.org/officeDocument/2006/relationships/tags" Target="../tags/tag354.xml"/><Relationship Id="rId6" Type="http://schemas.openxmlformats.org/officeDocument/2006/relationships/tags" Target="../tags/tag359.xml"/><Relationship Id="rId5" Type="http://schemas.openxmlformats.org/officeDocument/2006/relationships/tags" Target="../tags/tag358.xml"/><Relationship Id="rId10" Type="http://schemas.openxmlformats.org/officeDocument/2006/relationships/image" Target="../media/image16.png"/><Relationship Id="rId4" Type="http://schemas.openxmlformats.org/officeDocument/2006/relationships/tags" Target="../tags/tag357.xml"/><Relationship Id="rId9"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tags" Target="../tags/tag369.xml"/><Relationship Id="rId3" Type="http://schemas.openxmlformats.org/officeDocument/2006/relationships/tags" Target="../tags/tag364.xml"/><Relationship Id="rId7" Type="http://schemas.openxmlformats.org/officeDocument/2006/relationships/tags" Target="../tags/tag368.xml"/><Relationship Id="rId2" Type="http://schemas.openxmlformats.org/officeDocument/2006/relationships/tags" Target="../tags/tag363.xml"/><Relationship Id="rId1" Type="http://schemas.openxmlformats.org/officeDocument/2006/relationships/tags" Target="../tags/tag362.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9"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tags" Target="../tags/tag377.xml"/><Relationship Id="rId3" Type="http://schemas.openxmlformats.org/officeDocument/2006/relationships/tags" Target="../tags/tag372.xml"/><Relationship Id="rId7" Type="http://schemas.openxmlformats.org/officeDocument/2006/relationships/tags" Target="../tags/tag376.xml"/><Relationship Id="rId2" Type="http://schemas.openxmlformats.org/officeDocument/2006/relationships/tags" Target="../tags/tag371.xml"/><Relationship Id="rId1" Type="http://schemas.openxmlformats.org/officeDocument/2006/relationships/tags" Target="../tags/tag370.xml"/><Relationship Id="rId6" Type="http://schemas.openxmlformats.org/officeDocument/2006/relationships/tags" Target="../tags/tag375.xml"/><Relationship Id="rId5" Type="http://schemas.openxmlformats.org/officeDocument/2006/relationships/tags" Target="../tags/tag374.xml"/><Relationship Id="rId4" Type="http://schemas.openxmlformats.org/officeDocument/2006/relationships/tags" Target="../tags/tag373.xml"/><Relationship Id="rId9"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tags" Target="../tags/tag287.xml"/><Relationship Id="rId3" Type="http://schemas.openxmlformats.org/officeDocument/2006/relationships/tags" Target="../tags/tag282.xml"/><Relationship Id="rId7" Type="http://schemas.openxmlformats.org/officeDocument/2006/relationships/tags" Target="../tags/tag286.xml"/><Relationship Id="rId2" Type="http://schemas.openxmlformats.org/officeDocument/2006/relationships/tags" Target="../tags/tag281.xml"/><Relationship Id="rId1" Type="http://schemas.openxmlformats.org/officeDocument/2006/relationships/tags" Target="../tags/tag280.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9"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tags" Target="../tags/tag385.xml"/><Relationship Id="rId3" Type="http://schemas.openxmlformats.org/officeDocument/2006/relationships/tags" Target="../tags/tag380.xml"/><Relationship Id="rId7" Type="http://schemas.openxmlformats.org/officeDocument/2006/relationships/tags" Target="../tags/tag384.xml"/><Relationship Id="rId2" Type="http://schemas.openxmlformats.org/officeDocument/2006/relationships/tags" Target="../tags/tag379.xml"/><Relationship Id="rId1" Type="http://schemas.openxmlformats.org/officeDocument/2006/relationships/tags" Target="../tags/tag378.xml"/><Relationship Id="rId6" Type="http://schemas.openxmlformats.org/officeDocument/2006/relationships/tags" Target="../tags/tag383.xml"/><Relationship Id="rId5" Type="http://schemas.openxmlformats.org/officeDocument/2006/relationships/tags" Target="../tags/tag382.xml"/><Relationship Id="rId10" Type="http://schemas.openxmlformats.org/officeDocument/2006/relationships/image" Target="../media/image19.png"/><Relationship Id="rId4" Type="http://schemas.openxmlformats.org/officeDocument/2006/relationships/tags" Target="../tags/tag381.xml"/><Relationship Id="rId9"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tags" Target="../tags/tag388.xml"/><Relationship Id="rId2" Type="http://schemas.openxmlformats.org/officeDocument/2006/relationships/tags" Target="../tags/tag387.xml"/><Relationship Id="rId1" Type="http://schemas.openxmlformats.org/officeDocument/2006/relationships/tags" Target="../tags/tag386.xml"/><Relationship Id="rId5" Type="http://schemas.openxmlformats.org/officeDocument/2006/relationships/image" Target="../media/image20.png"/><Relationship Id="rId4"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8" Type="http://schemas.openxmlformats.org/officeDocument/2006/relationships/tags" Target="../tags/tag295.xml"/><Relationship Id="rId3" Type="http://schemas.openxmlformats.org/officeDocument/2006/relationships/tags" Target="../tags/tag290.xml"/><Relationship Id="rId7" Type="http://schemas.openxmlformats.org/officeDocument/2006/relationships/tags" Target="../tags/tag294.xm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9"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29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97.xml"/></Relationships>
</file>

<file path=ppt/slides/_rels/slide7.xml.rels><?xml version="1.0" encoding="UTF-8" standalone="yes"?>
<Relationships xmlns="http://schemas.openxmlformats.org/package/2006/relationships"><Relationship Id="rId8" Type="http://schemas.openxmlformats.org/officeDocument/2006/relationships/tags" Target="../tags/tag305.xml"/><Relationship Id="rId3" Type="http://schemas.openxmlformats.org/officeDocument/2006/relationships/tags" Target="../tags/tag300.xml"/><Relationship Id="rId7" Type="http://schemas.openxmlformats.org/officeDocument/2006/relationships/tags" Target="../tags/tag304.xml"/><Relationship Id="rId2" Type="http://schemas.openxmlformats.org/officeDocument/2006/relationships/tags" Target="../tags/tag299.xml"/><Relationship Id="rId1" Type="http://schemas.openxmlformats.org/officeDocument/2006/relationships/tags" Target="../tags/tag298.xml"/><Relationship Id="rId6" Type="http://schemas.openxmlformats.org/officeDocument/2006/relationships/tags" Target="../tags/tag303.xml"/><Relationship Id="rId5" Type="http://schemas.openxmlformats.org/officeDocument/2006/relationships/tags" Target="../tags/tag302.xml"/><Relationship Id="rId10" Type="http://schemas.openxmlformats.org/officeDocument/2006/relationships/image" Target="../media/image5.png"/><Relationship Id="rId4" Type="http://schemas.openxmlformats.org/officeDocument/2006/relationships/tags" Target="../tags/tag301.xml"/><Relationship Id="rId9"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占位符 10"/>
          <p:cNvSpPr>
            <a:spLocks noGrp="1"/>
          </p:cNvSpPr>
          <p:nvPr>
            <p:ph type="body" sz="quarter" idx="13"/>
            <p:custDataLst>
              <p:tags r:id="rId2"/>
            </p:custDataLst>
          </p:nvPr>
        </p:nvSpPr>
        <p:spPr>
          <a:xfrm>
            <a:off x="3759200" y="4109085"/>
            <a:ext cx="4643755" cy="668655"/>
          </a:xfrm>
        </p:spPr>
        <p:txBody>
          <a:bodyPr>
            <a:noAutofit/>
          </a:bodyPr>
          <a:lstStyle/>
          <a:p>
            <a:pPr marL="0" lvl="0" indent="0" algn="r">
              <a:lnSpc>
                <a:spcPct val="130000"/>
              </a:lnSpc>
              <a:spcBef>
                <a:spcPts val="0"/>
              </a:spcBef>
              <a:spcAft>
                <a:spcPts val="0"/>
              </a:spcAft>
              <a:buSzPct val="100000"/>
              <a:buNone/>
            </a:pPr>
            <a:r>
              <a:rPr lang="zh-CN" altLang="en-US" sz="1600" b="1" dirty="0">
                <a:solidFill>
                  <a:schemeClr val="dk1">
                    <a:lumMod val="85000"/>
                    <a:lumOff val="15000"/>
                  </a:schemeClr>
                </a:solidFill>
                <a:latin typeface="微软雅黑" panose="020B0503020204020204" charset="-122"/>
                <a:cs typeface="微软雅黑" panose="020B0503020204020204" charset="-122"/>
              </a:rPr>
              <a:t>数控机床电气控制（第4版）</a:t>
            </a:r>
            <a:r>
              <a:rPr lang="en-US" altLang="zh-CN" sz="1600" b="1" dirty="0">
                <a:solidFill>
                  <a:schemeClr val="dk1">
                    <a:lumMod val="85000"/>
                    <a:lumOff val="15000"/>
                  </a:schemeClr>
                </a:solidFill>
                <a:latin typeface="微软雅黑" panose="020B0503020204020204" charset="-122"/>
                <a:cs typeface="微软雅黑" panose="020B0503020204020204" charset="-122"/>
              </a:rPr>
              <a:t>   </a:t>
            </a:r>
            <a:r>
              <a:rPr lang="zh-CN" altLang="en-US" sz="1600" b="1" dirty="0">
                <a:solidFill>
                  <a:schemeClr val="dk1">
                    <a:lumMod val="85000"/>
                    <a:lumOff val="15000"/>
                  </a:schemeClr>
                </a:solidFill>
                <a:latin typeface="微软雅黑" panose="020B0503020204020204" charset="-122"/>
                <a:cs typeface="微软雅黑" panose="020B0503020204020204" charset="-122"/>
              </a:rPr>
              <a:t>作者：</a:t>
            </a:r>
            <a:r>
              <a:rPr lang="zh-CN" altLang="en-US" sz="1600" b="1">
                <a:latin typeface="微软雅黑" panose="020B0503020204020204" charset="-122"/>
                <a:cs typeface="微软雅黑" panose="020B0503020204020204" charset="-122"/>
                <a:sym typeface="+mn-ea"/>
              </a:rPr>
              <a:t>陈子银</a:t>
            </a:r>
            <a:endParaRPr lang="zh-CN" altLang="en-US" sz="1600" b="1">
              <a:latin typeface="微软雅黑" panose="020B0503020204020204" charset="-122"/>
              <a:cs typeface="微软雅黑" panose="020B0503020204020204" charset="-122"/>
            </a:endParaRPr>
          </a:p>
          <a:p>
            <a:pPr marL="0" lvl="0" indent="0" algn="r">
              <a:lnSpc>
                <a:spcPct val="130000"/>
              </a:lnSpc>
              <a:spcBef>
                <a:spcPts val="0"/>
              </a:spcBef>
              <a:spcAft>
                <a:spcPts val="0"/>
              </a:spcAft>
              <a:buSzPct val="100000"/>
              <a:buNone/>
            </a:pPr>
            <a:endParaRPr lang="zh-CN" altLang="en-US" sz="1600" b="1" dirty="0">
              <a:solidFill>
                <a:schemeClr val="dk1">
                  <a:lumMod val="85000"/>
                  <a:lumOff val="15000"/>
                </a:schemeClr>
              </a:solidFill>
              <a:latin typeface="微软雅黑" panose="020B0503020204020204" charset="-122"/>
              <a:cs typeface="微软雅黑" panose="020B0503020204020204" charset="-122"/>
            </a:endParaRPr>
          </a:p>
        </p:txBody>
      </p:sp>
      <p:sp>
        <p:nvSpPr>
          <p:cNvPr id="9" name="标题 8"/>
          <p:cNvSpPr>
            <a:spLocks noGrp="1"/>
          </p:cNvSpPr>
          <p:nvPr>
            <p:ph type="ctrTitle"/>
            <p:custDataLst>
              <p:tags r:id="rId3"/>
            </p:custDataLst>
          </p:nvPr>
        </p:nvSpPr>
        <p:spPr>
          <a:xfrm>
            <a:off x="1774465" y="1851660"/>
            <a:ext cx="8630370" cy="2085340"/>
          </a:xfrm>
        </p:spPr>
        <p:txBody>
          <a:bodyPr>
            <a:normAutofit fontScale="90000"/>
          </a:bodyPr>
          <a:lstStyle/>
          <a:p>
            <a:pPr marL="0" indent="0" algn="ctr">
              <a:lnSpc>
                <a:spcPct val="100000"/>
              </a:lnSpc>
              <a:spcBef>
                <a:spcPts val="0"/>
              </a:spcBef>
              <a:spcAft>
                <a:spcPts val="0"/>
              </a:spcAft>
              <a:buSzPct val="100000"/>
              <a:buNone/>
            </a:pP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项目四   </a:t>
            </a:r>
            <a:b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br>
            <a:r>
              <a:rPr lang="zh-CN" altLang="en-US" dirty="0">
                <a:solidFill>
                  <a:schemeClr val="accent1"/>
                </a:solidFill>
                <a:latin typeface="微软雅黑" panose="020B0503020204020204" charset="-122"/>
                <a:ea typeface="微软雅黑" panose="020B0503020204020204" charset="-122"/>
                <a:cs typeface="微软雅黑" panose="020B0503020204020204" charset="-122"/>
              </a:rPr>
              <a:t>数控机床伺服驱动系统</a:t>
            </a:r>
            <a:endParaRPr lang="zh-CN" altLang="en-US" sz="6600" dirty="0">
              <a:solidFill>
                <a:schemeClr val="accent1"/>
              </a:solidFill>
              <a:latin typeface="微软雅黑" panose="020B0503020204020204" charset="-122"/>
              <a:ea typeface="微软雅黑" panose="020B0503020204020204" charset="-122"/>
              <a:cs typeface="微软雅黑" panose="020B0503020204020204" charset="-122"/>
            </a:endParaRPr>
          </a:p>
        </p:txBody>
      </p:sp>
      <p:pic>
        <p:nvPicPr>
          <p:cNvPr id="2" name="图片 1"/>
          <p:cNvPicPr>
            <a:picLocks noChangeAspect="1"/>
          </p:cNvPicPr>
          <p:nvPr/>
        </p:nvPicPr>
        <p:blipFill>
          <a:blip r:embed="rId5"/>
          <a:stretch>
            <a:fillRect/>
          </a:stretch>
        </p:blipFill>
        <p:spPr>
          <a:xfrm>
            <a:off x="4878070" y="5621020"/>
            <a:ext cx="2406650" cy="412750"/>
          </a:xfrm>
          <a:prstGeom prst="rect">
            <a:avLst/>
          </a:prstGeom>
        </p:spPr>
      </p:pic>
      <p:pic>
        <p:nvPicPr>
          <p:cNvPr id="3" name="图片 2"/>
          <p:cNvPicPr>
            <a:picLocks noChangeAspect="1"/>
          </p:cNvPicPr>
          <p:nvPr/>
        </p:nvPicPr>
        <p:blipFill>
          <a:blip r:embed="rId6">
            <a:lum bright="70000" contrast="-70000"/>
          </a:blip>
          <a:stretch>
            <a:fillRect/>
          </a:stretch>
        </p:blipFill>
        <p:spPr>
          <a:xfrm>
            <a:off x="5595620" y="247015"/>
            <a:ext cx="988060" cy="76136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1E7BC8BB-D6F5-1EA0-C9AD-908E52B127AB}"/>
              </a:ext>
            </a:extLst>
          </p:cNvPr>
          <p:cNvSpPr txBox="1"/>
          <p:nvPr/>
        </p:nvSpPr>
        <p:spPr>
          <a:xfrm>
            <a:off x="840000" y="661480"/>
            <a:ext cx="10512000" cy="3247043"/>
          </a:xfrm>
          <a:prstGeom prst="rect">
            <a:avLst/>
          </a:prstGeom>
          <a:noFill/>
        </p:spPr>
        <p:txBody>
          <a:bodyPr wrap="square" rtlCol="0">
            <a:spAutoFit/>
          </a:bodyPr>
          <a:lstStyle/>
          <a:p>
            <a:pPr>
              <a:spcAft>
                <a:spcPts val="600"/>
              </a:spcAft>
            </a:pPr>
            <a:r>
              <a:rPr lang="en-US" altLang="zh-CN" sz="3200" b="1" dirty="0">
                <a:latin typeface="+mj-ea"/>
                <a:ea typeface="+mj-ea"/>
              </a:rPr>
              <a:t>4.3</a:t>
            </a:r>
            <a:r>
              <a:rPr lang="zh-CN" altLang="en-US" sz="3200" b="1" dirty="0">
                <a:latin typeface="+mj-ea"/>
                <a:ea typeface="+mj-ea"/>
              </a:rPr>
              <a:t>    </a:t>
            </a:r>
            <a:r>
              <a:rPr lang="en-US" altLang="zh-CN" sz="3200" b="1" dirty="0">
                <a:latin typeface="+mj-ea"/>
                <a:ea typeface="+mj-ea"/>
              </a:rPr>
              <a:t>S7-1200</a:t>
            </a:r>
            <a:r>
              <a:rPr lang="zh-CN" altLang="en-US" sz="3200" b="1" dirty="0">
                <a:latin typeface="+mj-ea"/>
                <a:ea typeface="+mj-ea"/>
              </a:rPr>
              <a:t>运动控制功能</a:t>
            </a:r>
            <a:endParaRPr lang="en-US" altLang="zh-CN" sz="3200" b="1" dirty="0">
              <a:latin typeface="+mj-ea"/>
              <a:ea typeface="+mj-ea"/>
            </a:endParaRPr>
          </a:p>
          <a:p>
            <a:pPr indent="576000" algn="just"/>
            <a:r>
              <a:rPr lang="en-US" altLang="zh-CN" sz="2400" dirty="0">
                <a:latin typeface="+mn-ea"/>
              </a:rPr>
              <a:t>S7-1200 PLC </a:t>
            </a:r>
            <a:r>
              <a:rPr lang="zh-CN" altLang="en-US" sz="2400" dirty="0">
                <a:latin typeface="+mn-ea"/>
              </a:rPr>
              <a:t>在运动控制中使用了轴的概念，通过轴的配置（包括硬件接 口、位置定义、动态性能和机械特性等）与相关的指令块组合使用，可实现绝对位置、相对位置、点动、转速控制及寻找参考点等功能。</a:t>
            </a:r>
            <a:endParaRPr lang="en-US" altLang="zh-CN" sz="2400" dirty="0">
              <a:latin typeface="+mn-ea"/>
            </a:endParaRPr>
          </a:p>
          <a:p>
            <a:pPr indent="576000" algn="just"/>
            <a:r>
              <a:rPr lang="en-US" altLang="zh-CN" sz="2400" dirty="0">
                <a:latin typeface="+mn-ea"/>
              </a:rPr>
              <a:t>S7-1200 CPU </a:t>
            </a:r>
            <a:r>
              <a:rPr lang="zh-CN" altLang="en-US" sz="2400" dirty="0">
                <a:latin typeface="+mn-ea"/>
              </a:rPr>
              <a:t>提供了最多</a:t>
            </a:r>
            <a:r>
              <a:rPr lang="en-US" altLang="zh-CN" sz="2400" dirty="0">
                <a:latin typeface="+mn-ea"/>
              </a:rPr>
              <a:t>4</a:t>
            </a:r>
            <a:r>
              <a:rPr lang="zh-CN" altLang="en-US" sz="2400" dirty="0">
                <a:latin typeface="+mn-ea"/>
              </a:rPr>
              <a:t>路的脉冲输出</a:t>
            </a:r>
            <a:r>
              <a:rPr lang="en-US" altLang="zh-CN" sz="2400" dirty="0">
                <a:latin typeface="+mn-ea"/>
              </a:rPr>
              <a:t>PTO</a:t>
            </a:r>
            <a:r>
              <a:rPr lang="zh-CN" altLang="en-US" sz="2400" dirty="0">
                <a:latin typeface="+mn-ea"/>
              </a:rPr>
              <a:t>，继电器输出的</a:t>
            </a:r>
            <a:r>
              <a:rPr lang="en-US" altLang="zh-CN" sz="2400" dirty="0">
                <a:latin typeface="+mn-ea"/>
              </a:rPr>
              <a:t>PLC</a:t>
            </a:r>
            <a:r>
              <a:rPr lang="zh-CN" altLang="en-US" sz="2400" dirty="0">
                <a:latin typeface="+mn-ea"/>
              </a:rPr>
              <a:t>也可以通过增加信号板实现高速脉冲输出，集成点最高输出</a:t>
            </a:r>
            <a:r>
              <a:rPr lang="en-US" altLang="zh-CN" sz="2400" dirty="0">
                <a:latin typeface="+mn-ea"/>
              </a:rPr>
              <a:t>100kHz</a:t>
            </a:r>
            <a:r>
              <a:rPr lang="zh-CN" altLang="en-US" sz="2400" dirty="0">
                <a:latin typeface="+mn-ea"/>
              </a:rPr>
              <a:t>，</a:t>
            </a:r>
            <a:r>
              <a:rPr lang="en-US" altLang="zh-CN" sz="2400" dirty="0">
                <a:latin typeface="+mn-ea"/>
              </a:rPr>
              <a:t>SB</a:t>
            </a:r>
            <a:r>
              <a:rPr lang="zh-CN" altLang="en-US" sz="2400" dirty="0">
                <a:latin typeface="+mn-ea"/>
              </a:rPr>
              <a:t>最高输出</a:t>
            </a:r>
            <a:r>
              <a:rPr lang="en-US" altLang="zh-CN" sz="2400" dirty="0">
                <a:latin typeface="+mn-ea"/>
              </a:rPr>
              <a:t>2000kHz</a:t>
            </a:r>
            <a:r>
              <a:rPr lang="zh-CN" altLang="en-US" sz="2400" dirty="0">
                <a:latin typeface="+mn-ea"/>
              </a:rPr>
              <a:t>。</a:t>
            </a:r>
            <a:endParaRPr lang="en-US" altLang="zh-CN" sz="2400" dirty="0">
              <a:latin typeface="+mn-ea"/>
            </a:endParaRPr>
          </a:p>
          <a:p>
            <a:pPr indent="576000" algn="just"/>
            <a:r>
              <a:rPr lang="en-US" altLang="zh-CN" sz="2400" dirty="0">
                <a:latin typeface="+mn-ea"/>
              </a:rPr>
              <a:t>S7-1200</a:t>
            </a:r>
            <a:r>
              <a:rPr lang="zh-CN" altLang="en-US" sz="2400" dirty="0">
                <a:latin typeface="+mn-ea"/>
              </a:rPr>
              <a:t>运动控制输出如表</a:t>
            </a:r>
            <a:r>
              <a:rPr lang="en-US" altLang="zh-CN" sz="2400" dirty="0">
                <a:latin typeface="+mn-ea"/>
              </a:rPr>
              <a:t>4-1</a:t>
            </a:r>
            <a:r>
              <a:rPr lang="zh-CN" altLang="en-US" sz="2400" dirty="0">
                <a:latin typeface="+mn-ea"/>
              </a:rPr>
              <a:t>所示。</a:t>
            </a:r>
            <a:endParaRPr lang="en-US" altLang="zh-CN" sz="2400" dirty="0">
              <a:latin typeface="+mn-ea"/>
            </a:endParaRPr>
          </a:p>
        </p:txBody>
      </p:sp>
      <p:pic>
        <p:nvPicPr>
          <p:cNvPr id="5" name="图片 4">
            <a:extLst>
              <a:ext uri="{FF2B5EF4-FFF2-40B4-BE49-F238E27FC236}">
                <a16:creationId xmlns:a16="http://schemas.microsoft.com/office/drawing/2014/main" id="{4B4B253E-2640-AB11-BC60-43E020672B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5017" y="3908523"/>
            <a:ext cx="5101965" cy="2692082"/>
          </a:xfrm>
          <a:prstGeom prst="rect">
            <a:avLst/>
          </a:prstGeom>
        </p:spPr>
      </p:pic>
    </p:spTree>
    <p:extLst>
      <p:ext uri="{BB962C8B-B14F-4D97-AF65-F5344CB8AC3E}">
        <p14:creationId xmlns:p14="http://schemas.microsoft.com/office/powerpoint/2010/main" val="3600030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p:cNvSpPr>
            <a:spLocks noGrp="1"/>
          </p:cNvSpPr>
          <p:nvPr>
            <p:custDataLst>
              <p:tags r:id="rId4"/>
            </p:custDataLst>
          </p:nvPr>
        </p:nvSpPr>
        <p:spPr>
          <a:xfrm>
            <a:off x="837565" y="494030"/>
            <a:ext cx="10515600" cy="4326255"/>
          </a:xfrm>
          <a:prstGeom prst="rect">
            <a:avLst/>
          </a:prstGeom>
        </p:spPr>
        <p:txBody>
          <a:bodyPr vert="horz" lIns="91440" tIns="45720" rIns="91440" bIns="45720" rtlCol="0" anchor="ct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计划决策</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（一）工作准备 </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工具、仪表及器材 </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）工具</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测电笔、十字螺丝刀、一字螺丝刀、电工钳、尖嘴钳、斜口钳、剥线钳、电工刀等。</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）仪表</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万用表一只。</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3</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）导线规格</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紧固体及编码套管等。</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0">
              <a:buNone/>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4</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）器材</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lang="en-US" altLang="zh-CN" sz="2400" dirty="0"/>
              <a:t>YL-36A</a:t>
            </a:r>
            <a:r>
              <a:rPr lang="zh-CN" altLang="en-US" sz="2400" dirty="0"/>
              <a:t>型可编程控制器系统应用实训考核装置</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0">
              <a:buNone/>
            </a:pPr>
            <a:r>
              <a:rPr lang="en-US" altLang="zh-CN" sz="2400" b="1" dirty="0">
                <a:solidFill>
                  <a:srgbClr val="000000"/>
                </a:solidFill>
                <a:latin typeface="微软雅黑" panose="020B0503020204020204" charset="-122"/>
                <a:ea typeface="微软雅黑" panose="020B0503020204020204" charset="-122"/>
                <a:cs typeface="微软雅黑" panose="020B0503020204020204" charset="-122"/>
              </a:rPr>
              <a:t>2.</a:t>
            </a:r>
            <a:r>
              <a:rPr lang="zh-CN" altLang="en-US" sz="2400" b="1" dirty="0">
                <a:solidFill>
                  <a:srgbClr val="000000"/>
                </a:solidFill>
                <a:latin typeface="微软雅黑" panose="020B0503020204020204" charset="-122"/>
                <a:ea typeface="微软雅黑" panose="020B0503020204020204" charset="-122"/>
                <a:cs typeface="微软雅黑" panose="020B0503020204020204" charset="-122"/>
              </a:rPr>
              <a:t>端口分配表</a:t>
            </a:r>
            <a:endParaRPr lang="en-US" altLang="zh-CN" sz="2400" b="1" dirty="0">
              <a:solidFill>
                <a:srgbClr val="000000"/>
              </a:solidFill>
              <a:latin typeface="微软雅黑" panose="020B0503020204020204" charset="-122"/>
              <a:ea typeface="微软雅黑" panose="020B0503020204020204" charset="-122"/>
              <a:cs typeface="微软雅黑" panose="020B0503020204020204" charset="-122"/>
            </a:endParaRPr>
          </a:p>
          <a:p>
            <a:pPr marL="0" lvl="0" indent="0">
              <a:buNone/>
            </a:pPr>
            <a:r>
              <a:rPr lang="zh-CN" altLang="en-US" sz="2400" dirty="0"/>
              <a:t>根据步进电动机的典型接线图（图</a:t>
            </a:r>
            <a:r>
              <a:rPr lang="en-US" altLang="zh-CN" sz="2400" dirty="0"/>
              <a:t>4-1</a:t>
            </a:r>
            <a:r>
              <a:rPr lang="zh-CN" altLang="en-US" sz="2400" dirty="0"/>
              <a:t>），列出</a:t>
            </a:r>
            <a:r>
              <a:rPr lang="en-US" altLang="zh-CN" sz="2400" dirty="0"/>
              <a:t>I/O</a:t>
            </a:r>
            <a:r>
              <a:rPr lang="zh-CN" altLang="en-US" sz="2400" dirty="0"/>
              <a:t>端口分配表，并写入表</a:t>
            </a:r>
            <a:r>
              <a:rPr lang="en-US" altLang="zh-CN" sz="2400" dirty="0"/>
              <a:t>4-2</a:t>
            </a:r>
            <a:r>
              <a:rPr lang="zh-CN" altLang="en-US" sz="2400" dirty="0"/>
              <a:t>中。</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6" name="图片 5">
            <a:extLst>
              <a:ext uri="{FF2B5EF4-FFF2-40B4-BE49-F238E27FC236}">
                <a16:creationId xmlns:a16="http://schemas.microsoft.com/office/drawing/2014/main" id="{86DCD12B-337B-F44C-385C-051E9F736EA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780377" y="5073337"/>
            <a:ext cx="6629975" cy="952583"/>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74F91FA6-C832-5A98-F38D-50CCF3BB8E6E}"/>
              </a:ext>
            </a:extLst>
          </p:cNvPr>
          <p:cNvSpPr txBox="1"/>
          <p:nvPr/>
        </p:nvSpPr>
        <p:spPr>
          <a:xfrm>
            <a:off x="840000" y="758757"/>
            <a:ext cx="10512000" cy="1477328"/>
          </a:xfrm>
          <a:prstGeom prst="rect">
            <a:avLst/>
          </a:prstGeom>
          <a:noFill/>
        </p:spPr>
        <p:txBody>
          <a:bodyPr wrap="square" rtlCol="0">
            <a:spAutoFit/>
          </a:bodyPr>
          <a:lstStyle/>
          <a:p>
            <a:pPr algn="just">
              <a:spcAft>
                <a:spcPts val="1200"/>
              </a:spcAft>
            </a:pPr>
            <a:r>
              <a:rPr lang="zh-CN" altLang="en-US" sz="3200" b="1" dirty="0">
                <a:latin typeface="+mj-ea"/>
                <a:ea typeface="+mj-ea"/>
              </a:rPr>
              <a:t>（二）</a:t>
            </a:r>
            <a:r>
              <a:rPr lang="en-US" altLang="zh-CN" sz="3200" b="1" dirty="0">
                <a:latin typeface="+mj-ea"/>
                <a:ea typeface="+mj-ea"/>
              </a:rPr>
              <a:t>8</a:t>
            </a:r>
            <a:r>
              <a:rPr lang="zh-CN" altLang="en-US" sz="3200" b="1" dirty="0">
                <a:latin typeface="+mj-ea"/>
                <a:ea typeface="+mj-ea"/>
              </a:rPr>
              <a:t>位</a:t>
            </a:r>
            <a:r>
              <a:rPr lang="en-US" altLang="zh-CN" sz="3200" b="1" dirty="0">
                <a:latin typeface="+mj-ea"/>
                <a:ea typeface="+mj-ea"/>
              </a:rPr>
              <a:t>DIP</a:t>
            </a:r>
            <a:r>
              <a:rPr lang="zh-CN" altLang="en-US" sz="3200" b="1" dirty="0">
                <a:latin typeface="+mj-ea"/>
                <a:ea typeface="+mj-ea"/>
              </a:rPr>
              <a:t>功能设定开关</a:t>
            </a:r>
            <a:endParaRPr lang="en-US" altLang="zh-CN" sz="3200" b="1" dirty="0">
              <a:latin typeface="+mj-ea"/>
              <a:ea typeface="+mj-ea"/>
            </a:endParaRPr>
          </a:p>
          <a:p>
            <a:pPr indent="576000" algn="just"/>
            <a:r>
              <a:rPr lang="zh-CN" altLang="en-US" sz="2400" dirty="0">
                <a:latin typeface="+mn-ea"/>
              </a:rPr>
              <a:t>画出</a:t>
            </a:r>
            <a:r>
              <a:rPr lang="en-US" altLang="zh-CN" sz="2400" dirty="0">
                <a:latin typeface="+mn-ea"/>
              </a:rPr>
              <a:t>8</a:t>
            </a:r>
            <a:r>
              <a:rPr lang="zh-CN" altLang="en-US" sz="2400" dirty="0">
                <a:latin typeface="+mn-ea"/>
              </a:rPr>
              <a:t>位</a:t>
            </a:r>
            <a:r>
              <a:rPr lang="en-US" altLang="zh-CN" sz="2400" dirty="0">
                <a:latin typeface="+mn-ea"/>
              </a:rPr>
              <a:t>DIP</a:t>
            </a:r>
            <a:r>
              <a:rPr lang="zh-CN" altLang="en-US" sz="2400" dirty="0">
                <a:latin typeface="+mn-ea"/>
              </a:rPr>
              <a:t>功能设定开关，并填写表</a:t>
            </a:r>
            <a:r>
              <a:rPr lang="en-US" altLang="zh-CN" sz="2400" dirty="0">
                <a:latin typeface="+mn-ea"/>
              </a:rPr>
              <a:t>4-3</a:t>
            </a:r>
            <a:r>
              <a:rPr lang="zh-CN" altLang="en-US" sz="2400" dirty="0">
                <a:latin typeface="+mn-ea"/>
              </a:rPr>
              <a:t>，此开关可以用来设定驱动器的工作方式和工作参数，包括细分设置、静态电流设置和运行电流设置。</a:t>
            </a:r>
          </a:p>
        </p:txBody>
      </p:sp>
      <p:pic>
        <p:nvPicPr>
          <p:cNvPr id="5" name="图片 4">
            <a:extLst>
              <a:ext uri="{FF2B5EF4-FFF2-40B4-BE49-F238E27FC236}">
                <a16:creationId xmlns:a16="http://schemas.microsoft.com/office/drawing/2014/main" id="{F5E91235-AACD-387B-3CDC-A72C76A2ED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4999" y="2380789"/>
            <a:ext cx="6022541" cy="3019272"/>
          </a:xfrm>
          <a:prstGeom prst="rect">
            <a:avLst/>
          </a:prstGeom>
        </p:spPr>
      </p:pic>
      <p:sp>
        <p:nvSpPr>
          <p:cNvPr id="6" name="文本框 5">
            <a:extLst>
              <a:ext uri="{FF2B5EF4-FFF2-40B4-BE49-F238E27FC236}">
                <a16:creationId xmlns:a16="http://schemas.microsoft.com/office/drawing/2014/main" id="{31553071-85D0-D804-6FDA-06BB93814622}"/>
              </a:ext>
            </a:extLst>
          </p:cNvPr>
          <p:cNvSpPr txBox="1"/>
          <p:nvPr/>
        </p:nvSpPr>
        <p:spPr>
          <a:xfrm>
            <a:off x="840000" y="5544765"/>
            <a:ext cx="10512000" cy="430887"/>
          </a:xfrm>
          <a:prstGeom prst="rect">
            <a:avLst/>
          </a:prstGeom>
          <a:noFill/>
        </p:spPr>
        <p:txBody>
          <a:bodyPr wrap="square" rtlCol="0">
            <a:spAutoFit/>
          </a:bodyPr>
          <a:lstStyle/>
          <a:p>
            <a:pPr indent="576000" algn="just"/>
            <a:r>
              <a:rPr lang="zh-CN" altLang="en-US" sz="2200" dirty="0">
                <a:latin typeface="+mn-ea"/>
              </a:rPr>
              <a:t>注意</a:t>
            </a:r>
            <a:r>
              <a:rPr lang="en-US" altLang="zh-CN" sz="2200" dirty="0">
                <a:latin typeface="+mn-ea"/>
              </a:rPr>
              <a:t>: DIP4</a:t>
            </a:r>
            <a:r>
              <a:rPr lang="zh-CN" altLang="en-US" sz="2200" dirty="0">
                <a:latin typeface="+mn-ea"/>
              </a:rPr>
              <a:t>为静态电流控制，当为</a:t>
            </a:r>
            <a:r>
              <a:rPr lang="en-US" altLang="zh-CN" sz="2200" dirty="0">
                <a:latin typeface="+mn-ea"/>
              </a:rPr>
              <a:t>ON</a:t>
            </a:r>
            <a:r>
              <a:rPr lang="zh-CN" altLang="en-US" sz="2200" dirty="0">
                <a:latin typeface="+mn-ea"/>
              </a:rPr>
              <a:t>功能时是全流，为</a:t>
            </a:r>
            <a:r>
              <a:rPr lang="en-US" altLang="zh-CN" sz="2200" dirty="0">
                <a:latin typeface="+mn-ea"/>
              </a:rPr>
              <a:t>OFF</a:t>
            </a:r>
            <a:r>
              <a:rPr lang="zh-CN" altLang="en-US" sz="2200" dirty="0">
                <a:latin typeface="+mn-ea"/>
              </a:rPr>
              <a:t>功能时是半流。</a:t>
            </a:r>
          </a:p>
        </p:txBody>
      </p:sp>
    </p:spTree>
    <p:extLst>
      <p:ext uri="{BB962C8B-B14F-4D97-AF65-F5344CB8AC3E}">
        <p14:creationId xmlns:p14="http://schemas.microsoft.com/office/powerpoint/2010/main" val="891749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6982FD1-CEDB-B6DA-FC25-D0CF5D72B571}"/>
              </a:ext>
            </a:extLst>
          </p:cNvPr>
          <p:cNvSpPr txBox="1"/>
          <p:nvPr/>
        </p:nvSpPr>
        <p:spPr>
          <a:xfrm>
            <a:off x="840000" y="700391"/>
            <a:ext cx="10512000" cy="1477328"/>
          </a:xfrm>
          <a:prstGeom prst="rect">
            <a:avLst/>
          </a:prstGeom>
          <a:noFill/>
        </p:spPr>
        <p:txBody>
          <a:bodyPr wrap="square" rtlCol="0">
            <a:spAutoFit/>
          </a:bodyPr>
          <a:lstStyle/>
          <a:p>
            <a:pPr algn="just">
              <a:spcAft>
                <a:spcPts val="1200"/>
              </a:spcAft>
            </a:pPr>
            <a:r>
              <a:rPr lang="zh-CN" altLang="en-US" sz="3200" b="1" dirty="0">
                <a:latin typeface="+mj-ea"/>
                <a:ea typeface="+mj-ea"/>
              </a:rPr>
              <a:t>（三）参数说明</a:t>
            </a:r>
            <a:endParaRPr lang="en-US" altLang="zh-CN" sz="3200" b="1" dirty="0">
              <a:latin typeface="+mj-ea"/>
              <a:ea typeface="+mj-ea"/>
            </a:endParaRPr>
          </a:p>
          <a:p>
            <a:pPr indent="576000" algn="just"/>
            <a:r>
              <a:rPr lang="zh-CN" altLang="en-US" sz="2400" dirty="0">
                <a:latin typeface="+mn-ea"/>
              </a:rPr>
              <a:t>根据列出需要使用到的运动控制指令，写出使用到的对应参数说明，并填入表</a:t>
            </a:r>
            <a:r>
              <a:rPr lang="en-US" altLang="zh-CN" sz="2400" dirty="0">
                <a:latin typeface="+mn-ea"/>
              </a:rPr>
              <a:t>4-4</a:t>
            </a:r>
            <a:r>
              <a:rPr lang="zh-CN" altLang="en-US" sz="2400" dirty="0">
                <a:latin typeface="+mn-ea"/>
              </a:rPr>
              <a:t>中。</a:t>
            </a:r>
          </a:p>
        </p:txBody>
      </p:sp>
      <p:pic>
        <p:nvPicPr>
          <p:cNvPr id="5" name="图片 4">
            <a:extLst>
              <a:ext uri="{FF2B5EF4-FFF2-40B4-BE49-F238E27FC236}">
                <a16:creationId xmlns:a16="http://schemas.microsoft.com/office/drawing/2014/main" id="{17B8BAC5-94F9-D2CC-607E-7A39F526F2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6397" y="2177719"/>
            <a:ext cx="6239206" cy="3845478"/>
          </a:xfrm>
          <a:prstGeom prst="rect">
            <a:avLst/>
          </a:prstGeom>
        </p:spPr>
      </p:pic>
    </p:spTree>
    <p:extLst>
      <p:ext uri="{BB962C8B-B14F-4D97-AF65-F5344CB8AC3E}">
        <p14:creationId xmlns:p14="http://schemas.microsoft.com/office/powerpoint/2010/main" val="1947437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642620" y="563585"/>
            <a:ext cx="10906760" cy="5580000"/>
          </a:xfrm>
          <a:prstGeom prst="rect">
            <a:avLst/>
          </a:prstGeom>
        </p:spPr>
        <p:txBody>
          <a:bodyPr vert="horz" lIns="91440" tIns="45720" rIns="91440" bIns="45720" rtlCol="0">
            <a:normAutofit fontScale="95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5100" b="1" dirty="0">
                <a:solidFill>
                  <a:schemeClr val="dk1"/>
                </a:solidFill>
                <a:latin typeface="微软雅黑" panose="020B0503020204020204" charset="-122"/>
                <a:ea typeface="微软雅黑" panose="020B0503020204020204" charset="-122"/>
                <a:cs typeface="微软雅黑" panose="020B0503020204020204" charset="-122"/>
              </a:rPr>
              <a:t>任务实施</a:t>
            </a:r>
            <a:endParaRPr lang="en-US" altLang="zh-CN" sz="51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spcBef>
                <a:spcPts val="600"/>
              </a:spcBef>
              <a:spcAft>
                <a:spcPts val="0"/>
              </a:spcAft>
              <a:buNone/>
            </a:pPr>
            <a:r>
              <a:rPr lang="zh-CN" altLang="en-US" sz="2900" dirty="0">
                <a:solidFill>
                  <a:schemeClr val="dk1"/>
                </a:solidFill>
                <a:latin typeface="+mn-ea"/>
                <a:cs typeface="微软雅黑" panose="020B0503020204020204" charset="-122"/>
              </a:rPr>
              <a:t>（</a:t>
            </a:r>
            <a:r>
              <a:rPr lang="en-US" altLang="zh-CN" sz="2900" dirty="0">
                <a:solidFill>
                  <a:schemeClr val="dk1"/>
                </a:solidFill>
                <a:latin typeface="+mn-ea"/>
                <a:cs typeface="微软雅黑" panose="020B0503020204020204" charset="-122"/>
              </a:rPr>
              <a:t>1</a:t>
            </a:r>
            <a:r>
              <a:rPr lang="zh-CN" altLang="en-US" sz="2900" dirty="0">
                <a:solidFill>
                  <a:schemeClr val="dk1"/>
                </a:solidFill>
                <a:latin typeface="+mn-ea"/>
                <a:cs typeface="微软雅黑" panose="020B0503020204020204" charset="-122"/>
              </a:rPr>
              <a:t>）</a:t>
            </a:r>
            <a:r>
              <a:rPr lang="zh-CN" altLang="en-US" sz="2900" dirty="0">
                <a:latin typeface="+mn-ea"/>
              </a:rPr>
              <a:t>根据接线图（图</a:t>
            </a:r>
            <a:r>
              <a:rPr lang="en-US" altLang="zh-CN" sz="2900" dirty="0">
                <a:latin typeface="+mn-ea"/>
              </a:rPr>
              <a:t>4-1</a:t>
            </a:r>
            <a:r>
              <a:rPr lang="zh-CN" altLang="en-US" sz="2900" dirty="0">
                <a:latin typeface="+mn-ea"/>
              </a:rPr>
              <a:t>）和端口分配表（表</a:t>
            </a:r>
            <a:r>
              <a:rPr lang="en-US" altLang="zh-CN" sz="2900" dirty="0">
                <a:latin typeface="+mn-ea"/>
              </a:rPr>
              <a:t>4-2</a:t>
            </a:r>
            <a:r>
              <a:rPr lang="zh-CN" altLang="en-US" sz="2900" dirty="0">
                <a:latin typeface="+mn-ea"/>
              </a:rPr>
              <a:t>）进行导线连接，并且套上号码管，避免混乱。</a:t>
            </a:r>
            <a:endParaRPr lang="en-US" altLang="zh-CN" sz="2900" dirty="0">
              <a:latin typeface="+mn-ea"/>
            </a:endParaRPr>
          </a:p>
          <a:p>
            <a:pPr marL="0" indent="575945" algn="just">
              <a:lnSpc>
                <a:spcPct val="100000"/>
              </a:lnSpc>
              <a:spcBef>
                <a:spcPts val="600"/>
              </a:spcBef>
              <a:spcAft>
                <a:spcPts val="0"/>
              </a:spcAft>
              <a:buNone/>
            </a:pPr>
            <a:r>
              <a:rPr lang="zh-CN" altLang="en-US" sz="2900" dirty="0">
                <a:solidFill>
                  <a:schemeClr val="dk1"/>
                </a:solidFill>
                <a:latin typeface="+mn-ea"/>
                <a:cs typeface="微软雅黑" panose="020B0503020204020204" charset="-122"/>
              </a:rPr>
              <a:t>（</a:t>
            </a:r>
            <a:r>
              <a:rPr lang="en-US" altLang="zh-CN" sz="2900" dirty="0">
                <a:solidFill>
                  <a:schemeClr val="dk1"/>
                </a:solidFill>
                <a:latin typeface="+mn-ea"/>
                <a:cs typeface="微软雅黑" panose="020B0503020204020204" charset="-122"/>
              </a:rPr>
              <a:t>2</a:t>
            </a:r>
            <a:r>
              <a:rPr lang="zh-CN" altLang="en-US" sz="2900" dirty="0">
                <a:solidFill>
                  <a:schemeClr val="dk1"/>
                </a:solidFill>
                <a:latin typeface="+mn-ea"/>
                <a:cs typeface="微软雅黑" panose="020B0503020204020204" charset="-122"/>
              </a:rPr>
              <a:t>）</a:t>
            </a:r>
            <a:r>
              <a:rPr lang="zh-CN" altLang="en-US" sz="2900" dirty="0">
                <a:latin typeface="+mn-ea"/>
              </a:rPr>
              <a:t>按接线图进行布线和套编码套管。做到布线横平竖直、整齐、分布均匀、紧贴安装面、走线合理；套编码套管要正确； 严禁损伤线心和导线绝缘；接点牢靠，不得松动，不得压绝缘层，不反圈及不露铜过长等。</a:t>
            </a:r>
            <a:endParaRPr lang="en-US" altLang="zh-CN" sz="2900" dirty="0">
              <a:latin typeface="+mn-ea"/>
            </a:endParaRPr>
          </a:p>
          <a:p>
            <a:pPr marL="0" indent="575945" algn="just">
              <a:lnSpc>
                <a:spcPct val="100000"/>
              </a:lnSpc>
              <a:spcBef>
                <a:spcPts val="600"/>
              </a:spcBef>
              <a:spcAft>
                <a:spcPts val="0"/>
              </a:spcAft>
              <a:buNone/>
            </a:pPr>
            <a:r>
              <a:rPr lang="zh-CN" altLang="en-US" sz="2900" dirty="0">
                <a:solidFill>
                  <a:schemeClr val="dk1"/>
                </a:solidFill>
                <a:latin typeface="+mn-ea"/>
                <a:cs typeface="微软雅黑" panose="020B0503020204020204" charset="-122"/>
              </a:rPr>
              <a:t>（</a:t>
            </a:r>
            <a:r>
              <a:rPr lang="en-US" altLang="zh-CN" sz="2900" dirty="0">
                <a:solidFill>
                  <a:schemeClr val="dk1"/>
                </a:solidFill>
                <a:latin typeface="+mn-ea"/>
                <a:cs typeface="微软雅黑" panose="020B0503020204020204" charset="-122"/>
              </a:rPr>
              <a:t>3</a:t>
            </a:r>
            <a:r>
              <a:rPr lang="zh-CN" altLang="en-US" sz="2900" dirty="0">
                <a:solidFill>
                  <a:schemeClr val="dk1"/>
                </a:solidFill>
                <a:latin typeface="+mn-ea"/>
                <a:cs typeface="微软雅黑" panose="020B0503020204020204" charset="-122"/>
              </a:rPr>
              <a:t>）</a:t>
            </a:r>
            <a:r>
              <a:rPr lang="zh-CN" altLang="en-US" sz="2900" dirty="0">
                <a:latin typeface="+mn-ea"/>
              </a:rPr>
              <a:t>设置细分和输出电流。</a:t>
            </a:r>
            <a:endParaRPr lang="en-US" altLang="zh-CN" sz="2900" dirty="0">
              <a:latin typeface="+mn-ea"/>
            </a:endParaRPr>
          </a:p>
          <a:p>
            <a:pPr marL="0" indent="575945" algn="just">
              <a:lnSpc>
                <a:spcPct val="100000"/>
              </a:lnSpc>
              <a:spcBef>
                <a:spcPts val="600"/>
              </a:spcBef>
              <a:spcAft>
                <a:spcPts val="0"/>
              </a:spcAft>
              <a:buNone/>
            </a:pPr>
            <a:r>
              <a:rPr lang="zh-CN" altLang="en-US" sz="2900" dirty="0">
                <a:solidFill>
                  <a:schemeClr val="dk1"/>
                </a:solidFill>
                <a:latin typeface="+mn-ea"/>
                <a:cs typeface="微软雅黑" panose="020B0503020204020204" charset="-122"/>
              </a:rPr>
              <a:t>（</a:t>
            </a:r>
            <a:r>
              <a:rPr lang="en-US" altLang="zh-CN" sz="2900" dirty="0">
                <a:solidFill>
                  <a:schemeClr val="dk1"/>
                </a:solidFill>
                <a:latin typeface="+mn-ea"/>
                <a:cs typeface="微软雅黑" panose="020B0503020204020204" charset="-122"/>
              </a:rPr>
              <a:t>4</a:t>
            </a:r>
            <a:r>
              <a:rPr lang="zh-CN" altLang="en-US" sz="2900" dirty="0">
                <a:solidFill>
                  <a:schemeClr val="dk1"/>
                </a:solidFill>
                <a:latin typeface="+mn-ea"/>
                <a:cs typeface="微软雅黑" panose="020B0503020204020204" charset="-122"/>
              </a:rPr>
              <a:t>）</a:t>
            </a:r>
            <a:r>
              <a:rPr lang="zh-CN" altLang="en-US" sz="2900" dirty="0">
                <a:latin typeface="+mn-ea"/>
              </a:rPr>
              <a:t>按照任务书的要求，根据运动控制指令和参数说明表（表</a:t>
            </a:r>
            <a:r>
              <a:rPr lang="en-US" altLang="zh-CN" sz="2900" dirty="0">
                <a:latin typeface="+mn-ea"/>
              </a:rPr>
              <a:t>4-4</a:t>
            </a:r>
            <a:r>
              <a:rPr lang="zh-CN" altLang="en-US" sz="2900" dirty="0">
                <a:latin typeface="+mn-ea"/>
              </a:rPr>
              <a:t>）进行程序的编写。</a:t>
            </a:r>
            <a:endParaRPr lang="en-US" altLang="zh-CN" sz="2900" dirty="0">
              <a:latin typeface="+mn-ea"/>
            </a:endParaRPr>
          </a:p>
          <a:p>
            <a:pPr marL="0" indent="575945" algn="just">
              <a:lnSpc>
                <a:spcPct val="100000"/>
              </a:lnSpc>
              <a:spcBef>
                <a:spcPts val="600"/>
              </a:spcBef>
              <a:spcAft>
                <a:spcPts val="0"/>
              </a:spcAft>
              <a:buNone/>
            </a:pPr>
            <a:r>
              <a:rPr lang="zh-CN" altLang="en-US" sz="2900" dirty="0">
                <a:solidFill>
                  <a:schemeClr val="dk1"/>
                </a:solidFill>
                <a:latin typeface="+mn-ea"/>
                <a:cs typeface="微软雅黑" panose="020B0503020204020204" charset="-122"/>
              </a:rPr>
              <a:t>（</a:t>
            </a:r>
            <a:r>
              <a:rPr lang="en-US" altLang="zh-CN" sz="2900" dirty="0">
                <a:solidFill>
                  <a:schemeClr val="dk1"/>
                </a:solidFill>
                <a:latin typeface="+mn-ea"/>
                <a:cs typeface="微软雅黑" panose="020B0503020204020204" charset="-122"/>
              </a:rPr>
              <a:t>5</a:t>
            </a:r>
            <a:r>
              <a:rPr lang="zh-CN" altLang="en-US" sz="2900" dirty="0">
                <a:solidFill>
                  <a:schemeClr val="dk1"/>
                </a:solidFill>
                <a:latin typeface="+mn-ea"/>
                <a:cs typeface="微软雅黑" panose="020B0503020204020204" charset="-122"/>
              </a:rPr>
              <a:t>）</a:t>
            </a:r>
            <a:r>
              <a:rPr lang="zh-CN" altLang="en-US" sz="2900" dirty="0">
                <a:latin typeface="+mn-ea"/>
              </a:rPr>
              <a:t>通电调试。</a:t>
            </a:r>
            <a:endParaRPr lang="zh-CN" altLang="en-US" sz="2900" b="1" dirty="0">
              <a:solidFill>
                <a:schemeClr val="dk1"/>
              </a:solidFill>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p:cNvSpPr>
            <a:spLocks noGrp="1"/>
          </p:cNvSpPr>
          <p:nvPr>
            <p:custDataLst>
              <p:tags r:id="rId4"/>
            </p:custDataLst>
          </p:nvPr>
        </p:nvSpPr>
        <p:spPr>
          <a:xfrm>
            <a:off x="568960" y="410845"/>
            <a:ext cx="11328400" cy="63652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检查评估</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自检</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安装完毕的控制电路板必须按要求进行认真检查，确保无误后才允许通电试车。</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）主电路接线检查。按电路图或接线图从电源端开始，逐段核对接线有无漏接、错接之处，检查导线接点是否符合要求、压接是否牢固，以免带负载运行时产生闪弧现象。</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）控制电路接线检查。用万用表电阻挡检查控制电路接线情况。</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交验合格后，通电试车</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 </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出现故障后，学生应独立进行检修。当需带电检查时，必须有教师在现场监护。</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通电时，必须经指导教师同意后再接通电源，并需要教师在现场进行监护。</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5945" algn="just">
              <a:lnSpc>
                <a:spcPct val="100000"/>
              </a:lnSpc>
              <a:spcBef>
                <a:spcPts val="0"/>
              </a:spcBef>
              <a:buNone/>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接通三相电源</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L1</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L2</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L3</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，合上电源开关</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QS</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，用电笔检查熔断器出线端，氖管亮说明电源接通。</a:t>
            </a:r>
            <a:r>
              <a:rPr lang="zh-CN" altLang="en-US" sz="2200" dirty="0"/>
              <a:t>按下点动按钮，步进电动机能够上下运行；按下复位按钮，步进电动机能够回到原点；按下自动运行按钮，步进电动机能够根据任务要求进行自动运行。若有异常，则立即停车检查。</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3.</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通电试车完毕，停转、 切断电源 </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先拆除三相电源线，再拆除电动机负载线。</a:t>
            </a:r>
            <a:endParaRPr kumimoji="0" lang="zh-CN" altLang="en-US" sz="2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1066800" y="695740"/>
            <a:ext cx="4161183" cy="456206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4.</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检查评估</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ctr">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工作质量检测内容</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ctr">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如表</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4-5</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所示。</a:t>
            </a: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6" name="图片 5">
            <a:extLst>
              <a:ext uri="{FF2B5EF4-FFF2-40B4-BE49-F238E27FC236}">
                <a16:creationId xmlns:a16="http://schemas.microsoft.com/office/drawing/2014/main" id="{A4A77D76-D7D3-034B-EE3D-395204C4625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59546" y="472627"/>
            <a:ext cx="4338156" cy="591274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F85FA1-C8EA-0B18-6C94-0DDB6635B0AC}"/>
              </a:ext>
            </a:extLst>
          </p:cNvPr>
          <p:cNvSpPr>
            <a:spLocks noGrp="1"/>
          </p:cNvSpPr>
          <p:nvPr>
            <p:ph type="title"/>
          </p:nvPr>
        </p:nvSpPr>
        <p:spPr>
          <a:xfrm>
            <a:off x="669882" y="443230"/>
            <a:ext cx="10852237" cy="980218"/>
          </a:xfrm>
        </p:spPr>
        <p:txBody>
          <a:bodyPr anchor="ctr"/>
          <a:lstStyle/>
          <a:p>
            <a:pPr algn="ctr"/>
            <a:r>
              <a:rPr lang="zh-CN" altLang="en-US" sz="4400" dirty="0"/>
              <a:t>任务二    数控机床主轴系统调试</a:t>
            </a:r>
          </a:p>
        </p:txBody>
      </p:sp>
      <p:sp>
        <p:nvSpPr>
          <p:cNvPr id="4" name="文本框 3">
            <a:extLst>
              <a:ext uri="{FF2B5EF4-FFF2-40B4-BE49-F238E27FC236}">
                <a16:creationId xmlns:a16="http://schemas.microsoft.com/office/drawing/2014/main" id="{68AD2298-4240-9019-C76B-9B592523859F}"/>
              </a:ext>
            </a:extLst>
          </p:cNvPr>
          <p:cNvSpPr txBox="1"/>
          <p:nvPr/>
        </p:nvSpPr>
        <p:spPr>
          <a:xfrm>
            <a:off x="1010119" y="2690336"/>
            <a:ext cx="10512000" cy="1477328"/>
          </a:xfrm>
          <a:prstGeom prst="rect">
            <a:avLst/>
          </a:prstGeom>
          <a:noFill/>
        </p:spPr>
        <p:txBody>
          <a:bodyPr wrap="square" rtlCol="0" anchor="ctr">
            <a:spAutoFit/>
          </a:bodyPr>
          <a:lstStyle/>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a:ea typeface="微软雅黑"/>
                <a:cs typeface="+mn-cs"/>
              </a:rPr>
              <a:t>任务描述</a:t>
            </a:r>
            <a:endParaRPr kumimoji="0" lang="en-US" altLang="zh-CN" sz="3200" b="1" i="0" u="none" strike="noStrike" kern="1200" cap="none" spc="0" normalizeH="0" baseline="0" noProof="0" dirty="0">
              <a:ln>
                <a:noFill/>
              </a:ln>
              <a:solidFill>
                <a:srgbClr val="000000"/>
              </a:solidFill>
              <a:effectLst/>
              <a:uLnTx/>
              <a:uFillTx/>
              <a:latin typeface="微软雅黑"/>
              <a:ea typeface="微软雅黑"/>
              <a:cs typeface="+mn-cs"/>
            </a:endParaRPr>
          </a:p>
          <a:p>
            <a:pPr lvl="0" indent="576000" algn="just"/>
            <a:r>
              <a:rPr lang="zh-CN" altLang="en-US" sz="2400" dirty="0"/>
              <a:t>某数控机床厂家制造一台卧式车床，模拟主轴，采用变频器＋三相变频交流电机控制。</a:t>
            </a:r>
            <a:endParaRPr kumimoji="0" lang="zh-CN" altLang="en-US" sz="1800" b="0" i="0" u="none" strike="noStrike" kern="1200" cap="none" spc="0" normalizeH="0" baseline="0" noProof="0" dirty="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2527066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71774-1D14-79BB-0484-9F8BC5AFE429}"/>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5FA93C25-1B62-7BDE-DC1B-3AEF017A94E1}"/>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3D3737F8-7E89-B82C-B412-E1D1D79B9EE0}"/>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CFD60EB8-0AD9-5F34-BC27-95F55FB3E056}"/>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1AC5D0D1-5A20-2327-D019-0A4616D3E12E}"/>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CEA5A00C-B836-E320-C683-017CAB7FDCF8}"/>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88DF10CF-1EBE-0E39-9EBA-4F6CE42207A7}"/>
              </a:ext>
            </a:extLst>
          </p:cNvPr>
          <p:cNvSpPr>
            <a:spLocks noGrp="1"/>
          </p:cNvSpPr>
          <p:nvPr>
            <p:custDataLst>
              <p:tags r:id="rId4"/>
            </p:custDataLst>
          </p:nvPr>
        </p:nvSpPr>
        <p:spPr>
          <a:xfrm>
            <a:off x="368935" y="320040"/>
            <a:ext cx="11454130" cy="5963285"/>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任务目标</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228600" marR="0" lvl="0" indent="-228600" algn="l" defTabSz="914400" rtl="0" eaLnBrk="1" fontAlgn="auto" latinLnBrk="0" hangingPunct="1">
              <a:lnSpc>
                <a:spcPct val="90000"/>
              </a:lnSpc>
              <a:spcBef>
                <a:spcPts val="1000"/>
              </a:spcBef>
              <a:spcAft>
                <a:spcPts val="0"/>
              </a:spcAft>
              <a:buClrTx/>
              <a:buSzPct val="100000"/>
              <a:buFont typeface="等线" panose="02010600030101010101" pitchFamily="2" charset="-122"/>
              <a:buChar char="※"/>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知识目标</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0" algn="just">
              <a:lnSpc>
                <a:spcPct val="110000"/>
              </a:lnSpc>
              <a:spcBef>
                <a:spcPts val="600"/>
              </a:spcBef>
              <a:buSzPct val="100000"/>
              <a:buNone/>
            </a:pPr>
            <a:r>
              <a:rPr kumimoji="0" lang="en-US" altLang="zh-CN" sz="2400" b="0" i="0" u="none" strike="noStrike" kern="1200" cap="none" spc="0" normalizeH="0" baseline="0" noProof="0" dirty="0">
                <a:ln>
                  <a:noFill/>
                </a:ln>
                <a:solidFill>
                  <a:srgbClr val="000000"/>
                </a:solidFill>
                <a:effectLst/>
                <a:uLnTx/>
                <a:uFillTx/>
                <a:latin typeface="+mn-ea"/>
                <a:cs typeface="微软雅黑" panose="020B0503020204020204" charset="-122"/>
              </a:rPr>
              <a:t>(1)</a:t>
            </a:r>
            <a:r>
              <a:rPr lang="zh-CN" altLang="en-US" sz="2400" dirty="0">
                <a:latin typeface="+mn-ea"/>
              </a:rPr>
              <a:t>掌握变频器的工作原理和对应参数的设置。</a:t>
            </a:r>
            <a:endParaRPr lang="en-US" altLang="zh-CN" sz="2400" dirty="0">
              <a:latin typeface="+mn-ea"/>
            </a:endParaRPr>
          </a:p>
          <a:p>
            <a:pPr marL="0" lvl="0" indent="0" algn="just">
              <a:lnSpc>
                <a:spcPct val="110000"/>
              </a:lnSpc>
              <a:spcBef>
                <a:spcPts val="600"/>
              </a:spcBef>
              <a:buSzPct val="100000"/>
              <a:buNone/>
            </a:pPr>
            <a:r>
              <a:rPr lang="en-US" altLang="zh-CN" sz="2400" dirty="0">
                <a:solidFill>
                  <a:srgbClr val="000000"/>
                </a:solidFill>
                <a:latin typeface="+mn-ea"/>
                <a:cs typeface="微软雅黑" panose="020B0503020204020204" charset="-122"/>
              </a:rPr>
              <a:t>(2)</a:t>
            </a:r>
            <a:r>
              <a:rPr lang="zh-CN" altLang="en-US" sz="2400" dirty="0">
                <a:latin typeface="+mn-ea"/>
              </a:rPr>
              <a:t>掌握变频器与</a:t>
            </a:r>
            <a:r>
              <a:rPr lang="en-US" altLang="zh-CN" sz="2400" dirty="0">
                <a:latin typeface="+mn-ea"/>
              </a:rPr>
              <a:t>PLC</a:t>
            </a:r>
            <a:r>
              <a:rPr lang="zh-CN" altLang="en-US" sz="2400" dirty="0">
                <a:latin typeface="+mn-ea"/>
              </a:rPr>
              <a:t>之间通信协议的设置</a:t>
            </a:r>
            <a:r>
              <a:rPr kumimoji="0" lang="zh-CN" altLang="en-US" sz="2400" b="0" i="0" u="none" strike="noStrike" kern="1200" cap="none" spc="0" normalizeH="0" baseline="0" noProof="0" dirty="0">
                <a:ln>
                  <a:noFill/>
                </a:ln>
                <a:solidFill>
                  <a:srgbClr val="000000"/>
                </a:solidFill>
                <a:effectLst/>
                <a:uLnTx/>
                <a:uFillTx/>
                <a:latin typeface="+mn-ea"/>
                <a:cs typeface="微软雅黑" panose="020B0503020204020204" charset="-122"/>
              </a:rPr>
              <a:t>。</a:t>
            </a:r>
            <a:endParaRPr kumimoji="0" lang="en-US" altLang="zh-CN" sz="2400" b="0" i="0" u="none" strike="noStrike" kern="1200" cap="none" spc="0" normalizeH="0" baseline="0" noProof="0" dirty="0">
              <a:ln>
                <a:noFill/>
              </a:ln>
              <a:solidFill>
                <a:srgbClr val="000000"/>
              </a:solidFill>
              <a:effectLst/>
              <a:uLnTx/>
              <a:uFillTx/>
              <a:latin typeface="+mn-ea"/>
              <a:cs typeface="微软雅黑" panose="020B0503020204020204" charset="-122"/>
            </a:endParaRPr>
          </a:p>
          <a:p>
            <a:pPr marL="228600" marR="0" lvl="0" indent="-228600" algn="l" defTabSz="914400" rtl="0" eaLnBrk="1" fontAlgn="auto" latinLnBrk="0" hangingPunct="1">
              <a:lnSpc>
                <a:spcPct val="90000"/>
              </a:lnSpc>
              <a:spcBef>
                <a:spcPts val="1000"/>
              </a:spcBef>
              <a:spcAft>
                <a:spcPts val="0"/>
              </a:spcAft>
              <a:buClrTx/>
              <a:buSzPct val="100000"/>
              <a:buFont typeface="等线" panose="02010600030101010101" pitchFamily="2" charset="-122"/>
              <a:buChar char="※"/>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技能目标</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0" algn="just">
              <a:lnSpc>
                <a:spcPct val="110000"/>
              </a:lnSpc>
              <a:spcBef>
                <a:spcPts val="600"/>
              </a:spcBef>
              <a:buSzPct val="150000"/>
              <a:buNone/>
            </a:pPr>
            <a:r>
              <a:rPr kumimoji="0" lang="en-US" altLang="zh-CN" sz="2400" b="0" i="0" u="none" strike="noStrike" kern="1200" cap="none" spc="0" normalizeH="0" baseline="0" noProof="0" dirty="0">
                <a:ln>
                  <a:noFill/>
                </a:ln>
                <a:solidFill>
                  <a:srgbClr val="000000"/>
                </a:solidFill>
                <a:effectLst/>
                <a:uLnTx/>
                <a:uFillTx/>
                <a:latin typeface="+mn-ea"/>
                <a:cs typeface="微软雅黑" panose="020B0503020204020204" charset="-122"/>
              </a:rPr>
              <a:t>(1)</a:t>
            </a:r>
            <a:r>
              <a:rPr lang="zh-CN" altLang="en-US" sz="2400" dirty="0">
                <a:latin typeface="+mn-ea"/>
              </a:rPr>
              <a:t>能够根据接线图绘制端口分配表并且进行接线。</a:t>
            </a:r>
            <a:endParaRPr lang="en-US" altLang="zh-CN" sz="2400" dirty="0">
              <a:latin typeface="+mn-ea"/>
            </a:endParaRPr>
          </a:p>
          <a:p>
            <a:pPr marL="0" lvl="0" indent="0" algn="just">
              <a:lnSpc>
                <a:spcPct val="110000"/>
              </a:lnSpc>
              <a:spcBef>
                <a:spcPts val="600"/>
              </a:spcBef>
              <a:buSzPct val="150000"/>
              <a:buNone/>
            </a:pPr>
            <a:r>
              <a:rPr lang="en-US" altLang="zh-CN" sz="2400" dirty="0">
                <a:solidFill>
                  <a:srgbClr val="000000"/>
                </a:solidFill>
                <a:latin typeface="+mn-ea"/>
                <a:cs typeface="微软雅黑" panose="020B0503020204020204" charset="-122"/>
              </a:rPr>
              <a:t>(2)</a:t>
            </a:r>
            <a:r>
              <a:rPr lang="zh-CN" altLang="en-US" sz="2400" dirty="0">
                <a:latin typeface="+mn-ea"/>
              </a:rPr>
              <a:t>会根据任务书的要求对变频器进行运动控制</a:t>
            </a:r>
            <a:r>
              <a:rPr kumimoji="0" lang="zh-CN" altLang="en-US" sz="2400" b="0" i="0" u="none" strike="noStrike" kern="1200" cap="none" spc="0" normalizeH="0" baseline="0" noProof="0" dirty="0">
                <a:ln>
                  <a:noFill/>
                </a:ln>
                <a:solidFill>
                  <a:srgbClr val="000000"/>
                </a:solidFill>
                <a:effectLst/>
                <a:uLnTx/>
                <a:uFillTx/>
                <a:latin typeface="+mn-ea"/>
                <a:cs typeface="微软雅黑" panose="020B0503020204020204" charset="-122"/>
              </a:rPr>
              <a:t>。</a:t>
            </a:r>
            <a:endParaRPr kumimoji="0" lang="en-US" altLang="zh-CN" sz="2400" b="0" i="0" u="none" strike="noStrike" kern="1200" cap="none" spc="0" normalizeH="0" baseline="0" noProof="0" dirty="0">
              <a:ln>
                <a:noFill/>
              </a:ln>
              <a:solidFill>
                <a:srgbClr val="000000"/>
              </a:solidFill>
              <a:effectLst/>
              <a:uLnTx/>
              <a:uFillTx/>
              <a:latin typeface="+mn-ea"/>
              <a:cs typeface="微软雅黑" panose="020B0503020204020204" charset="-122"/>
            </a:endParaRPr>
          </a:p>
          <a:p>
            <a:pPr marL="228600" marR="0" lvl="0" indent="-228600" algn="l" defTabSz="914400" rtl="0" eaLnBrk="1" fontAlgn="auto" latinLnBrk="0" hangingPunct="1">
              <a:lnSpc>
                <a:spcPct val="90000"/>
              </a:lnSpc>
              <a:spcBef>
                <a:spcPts val="1000"/>
              </a:spcBef>
              <a:spcAft>
                <a:spcPts val="0"/>
              </a:spcAft>
              <a:buClrTx/>
              <a:buSzPct val="100000"/>
              <a:buFont typeface="等线" panose="02010600030101010101" pitchFamily="2" charset="-122"/>
              <a:buChar char="※"/>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素养目标</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0" algn="just">
              <a:lnSpc>
                <a:spcPct val="110000"/>
              </a:lnSpc>
              <a:spcBef>
                <a:spcPts val="600"/>
              </a:spcBef>
              <a:buSzPct val="150000"/>
              <a:buNone/>
            </a:pPr>
            <a:r>
              <a:rPr lang="en-US" altLang="zh-CN" sz="2400" dirty="0">
                <a:solidFill>
                  <a:srgbClr val="000000"/>
                </a:solidFill>
                <a:latin typeface="+mn-ea"/>
                <a:cs typeface="微软雅黑" panose="020B0503020204020204" charset="-122"/>
              </a:rPr>
              <a:t>(1)</a:t>
            </a:r>
            <a:r>
              <a:rPr lang="zh-CN" altLang="en-US" sz="2400" dirty="0">
                <a:latin typeface="+mn-ea"/>
              </a:rPr>
              <a:t>爱党爱国，拥护党的基本路线和方针政策，具有坚定正确的政治方向，事业心强， 有奉献精神。</a:t>
            </a:r>
            <a:endParaRPr lang="en-US" altLang="zh-CN" sz="2400" dirty="0">
              <a:latin typeface="+mn-ea"/>
            </a:endParaRPr>
          </a:p>
          <a:p>
            <a:pPr marL="0" lvl="0" indent="0" algn="just">
              <a:lnSpc>
                <a:spcPct val="110000"/>
              </a:lnSpc>
              <a:spcBef>
                <a:spcPts val="600"/>
              </a:spcBef>
              <a:buSzPct val="150000"/>
              <a:buNone/>
            </a:pPr>
            <a:r>
              <a:rPr lang="en-US" altLang="zh-CN" sz="2400" dirty="0">
                <a:solidFill>
                  <a:srgbClr val="000000"/>
                </a:solidFill>
                <a:latin typeface="+mn-ea"/>
                <a:cs typeface="微软雅黑" panose="020B0503020204020204" charset="-122"/>
              </a:rPr>
              <a:t>(2)</a:t>
            </a:r>
            <a:r>
              <a:rPr lang="zh-CN" altLang="en-US" sz="2400" dirty="0">
                <a:latin typeface="+mn-ea"/>
              </a:rPr>
              <a:t>具有正确的世界观、人生观、价值观，遵守相关法律法规、标准和管理规定，为人诚实、正直、谦虚、谨慎，具有较强的社会责任感和良好的职业道德。</a:t>
            </a:r>
            <a:endParaRPr lang="en-US" altLang="zh-CN" sz="2400" dirty="0">
              <a:latin typeface="+mn-ea"/>
            </a:endParaRPr>
          </a:p>
          <a:p>
            <a:pPr marL="0" lvl="0" indent="0" algn="just">
              <a:lnSpc>
                <a:spcPct val="110000"/>
              </a:lnSpc>
              <a:spcBef>
                <a:spcPts val="600"/>
              </a:spcBef>
              <a:buSzPct val="150000"/>
              <a:buNone/>
            </a:pPr>
            <a:r>
              <a:rPr lang="en-US" altLang="zh-CN" sz="2400" dirty="0">
                <a:solidFill>
                  <a:srgbClr val="000000"/>
                </a:solidFill>
                <a:latin typeface="+mn-ea"/>
                <a:cs typeface="微软雅黑" panose="020B0503020204020204" charset="-122"/>
              </a:rPr>
              <a:t>(3)</a:t>
            </a:r>
            <a:r>
              <a:rPr lang="zh-CN" altLang="en-US" sz="2400" dirty="0">
                <a:latin typeface="+mn-ea"/>
              </a:rPr>
              <a:t>培养学生工匠精神和职业道德，具有安全意识和自我提高的综合素质。</a:t>
            </a:r>
            <a:endParaRPr kumimoji="0" lang="zh-CN" altLang="en-US" sz="2400" b="0" i="0" u="none" strike="noStrike" kern="1200" cap="none" spc="0" normalizeH="0" baseline="0" noProof="0" dirty="0">
              <a:ln>
                <a:noFill/>
              </a:ln>
              <a:solidFill>
                <a:srgbClr val="000000"/>
              </a:solidFill>
              <a:effectLst/>
              <a:uLnTx/>
              <a:uFillTx/>
              <a:latin typeface="+mn-ea"/>
              <a:cs typeface="微软雅黑" panose="020B0503020204020204" charset="-122"/>
            </a:endParaRPr>
          </a:p>
        </p:txBody>
      </p:sp>
      <p:sp>
        <p:nvSpPr>
          <p:cNvPr id="2" name="五边形 4">
            <a:extLst>
              <a:ext uri="{FF2B5EF4-FFF2-40B4-BE49-F238E27FC236}">
                <a16:creationId xmlns:a16="http://schemas.microsoft.com/office/drawing/2014/main" id="{6E6A38A9-D871-5C94-100A-A512515B3440}"/>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extLst>
      <p:ext uri="{BB962C8B-B14F-4D97-AF65-F5344CB8AC3E}">
        <p14:creationId xmlns:p14="http://schemas.microsoft.com/office/powerpoint/2010/main" val="3245753067"/>
      </p:ext>
    </p:extLst>
  </p:cSld>
  <p:clrMapOvr>
    <a:masterClrMapping/>
  </p:clrMapOvr>
  <mc:AlternateContent xmlns:mc="http://schemas.openxmlformats.org/markup-compatibility/2006" xmlns:p14="http://schemas.microsoft.com/office/powerpoint/2010/main">
    <mc:Choice Requires="p14">
      <p:transition spd="slow" p14:dur="1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E78529-D73E-4EE3-D0C7-39781D04618E}"/>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8D85A987-A2A7-9E44-D8A5-5DC3ABE27759}"/>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5BD51CF9-269E-D11C-35B8-A3BA64149066}"/>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0D27B679-D9BD-4319-4390-FF4A97C1028D}"/>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D1CE7C90-770A-60E1-181F-0991EC45ADB4}"/>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5431CF1E-9412-475C-B3DA-2EEDF9361B7D}"/>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7155010F-D581-82F1-7FD7-0228E3C638C4}"/>
              </a:ext>
            </a:extLst>
          </p:cNvPr>
          <p:cNvSpPr>
            <a:spLocks noGrp="1"/>
          </p:cNvSpPr>
          <p:nvPr>
            <p:custDataLst>
              <p:tags r:id="rId4"/>
            </p:custDataLst>
          </p:nvPr>
        </p:nvSpPr>
        <p:spPr>
          <a:xfrm>
            <a:off x="840000" y="1400783"/>
            <a:ext cx="10512000" cy="4056433"/>
          </a:xfrm>
          <a:prstGeom prst="rect">
            <a:avLst/>
          </a:prstGeom>
        </p:spPr>
        <p:txBody>
          <a:bodyPr vert="horz" lIns="91440" tIns="45720" rIns="91440" bIns="45720" rtlCol="0" anchor="ct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just" defTabSz="914400" rtl="0" eaLnBrk="1" fontAlgn="auto" latinLnBrk="0" hangingPunct="1">
              <a:lnSpc>
                <a:spcPct val="110000"/>
              </a:lnSpc>
              <a:spcBef>
                <a:spcPts val="0"/>
              </a:spcBef>
              <a:spcAft>
                <a:spcPts val="600"/>
              </a:spcAft>
              <a:buClrTx/>
              <a:buSzTx/>
              <a:buFont typeface="Arial" panose="020B0604020202020204" pitchFamily="34" charset="0"/>
              <a:buChar char="•"/>
              <a:tabLst/>
              <a:defRPr/>
            </a:pPr>
            <a:r>
              <a:rPr kumimoji="0" lang="zh-CN" altLang="en-US" sz="35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任务分析</a:t>
            </a:r>
            <a:endParaRPr kumimoji="0" lang="en-US" altLang="zh-CN" sz="35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720090" algn="just">
              <a:lnSpc>
                <a:spcPct val="110000"/>
              </a:lnSpc>
              <a:spcBef>
                <a:spcPts val="0"/>
              </a:spcBef>
              <a:spcAft>
                <a:spcPts val="600"/>
              </a:spcAft>
              <a:buNone/>
            </a:pPr>
            <a:r>
              <a:rPr lang="zh-CN" altLang="en-US" dirty="0"/>
              <a:t>数控机床主轴控制系统根据机床性能一般有变频控制与串行控制两种方式，如经济型数控机床主轴控制通常采用变频调速控制；数控铣、 加工中心主轴控制通常采用交流主轴驱动器来实现主轴串行控制。主轴采用通用变频器调速时只能进行简单的速度控制，它利用数控系统输出模拟量电压作为变频器速度控制信号，通过数控系统</a:t>
            </a:r>
            <a:r>
              <a:rPr lang="en-US" altLang="zh-CN" dirty="0"/>
              <a:t>PMC</a:t>
            </a:r>
            <a:r>
              <a:rPr lang="zh-CN" altLang="en-US" dirty="0"/>
              <a:t>程序为变频器提供正反转信号，从而控制电动机实现正反转。</a:t>
            </a:r>
            <a:endParaRPr lang="en-US" altLang="zh-CN" dirty="0"/>
          </a:p>
          <a:p>
            <a:pPr marL="0" lvl="0" indent="720090" algn="just">
              <a:lnSpc>
                <a:spcPct val="110000"/>
              </a:lnSpc>
              <a:spcBef>
                <a:spcPts val="0"/>
              </a:spcBef>
              <a:spcAft>
                <a:spcPts val="600"/>
              </a:spcAft>
              <a:buNone/>
            </a:pPr>
            <a:r>
              <a:rPr lang="zh-CN" altLang="en-US" dirty="0"/>
              <a:t>在实际生产中，很多经济型数控机床主轴都采用通用变频器调速或专用变频器调速方式，本项目主要介绍主轴采用通用变频器调速方式时的调试方法。</a:t>
            </a:r>
            <a:endParaRPr kumimoji="0" lang="en-US" altLang="zh-CN" sz="2800" b="0" i="0" u="none" strike="noStrike" kern="1200" cap="none" spc="0" normalizeH="0" baseline="0" noProof="0" dirty="0">
              <a:ln>
                <a:noFill/>
              </a:ln>
              <a:solidFill>
                <a:srgbClr val="000000"/>
              </a:solidFill>
              <a:effectLst/>
              <a:uLnTx/>
              <a:uFillTx/>
              <a:latin typeface="+mn-ea"/>
              <a:cs typeface="微软雅黑" panose="020B0503020204020204" charset="-122"/>
            </a:endParaRPr>
          </a:p>
        </p:txBody>
      </p:sp>
      <p:sp>
        <p:nvSpPr>
          <p:cNvPr id="2" name="五边形 4">
            <a:extLst>
              <a:ext uri="{FF2B5EF4-FFF2-40B4-BE49-F238E27FC236}">
                <a16:creationId xmlns:a16="http://schemas.microsoft.com/office/drawing/2014/main" id="{C53EE32C-1578-FE9B-90CE-906BAA8AB3ED}"/>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extLst>
      <p:ext uri="{BB962C8B-B14F-4D97-AF65-F5344CB8AC3E}">
        <p14:creationId xmlns:p14="http://schemas.microsoft.com/office/powerpoint/2010/main" val="12210475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 name="标题 1"/>
          <p:cNvSpPr>
            <a:spLocks noGrp="1"/>
          </p:cNvSpPr>
          <p:nvPr>
            <p:custDataLst>
              <p:tags r:id="rId4"/>
            </p:custDataLst>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zh-CN" altLang="en-US" sz="4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任务一    数控机床进给驱动系统调试</a:t>
            </a:r>
          </a:p>
        </p:txBody>
      </p:sp>
      <p:sp>
        <p:nvSpPr>
          <p:cNvPr id="3" name="内容占位符 2"/>
          <p:cNvSpPr>
            <a:spLocks noGrp="1"/>
          </p:cNvSpPr>
          <p:nvPr>
            <p:custDataLst>
              <p:tags r:id="rId5"/>
            </p:custDataLst>
          </p:nvPr>
        </p:nvSpPr>
        <p:spPr>
          <a:xfrm>
            <a:off x="841800" y="2335864"/>
            <a:ext cx="10512000" cy="2186272"/>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任务描述</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a:p>
            <a:pPr marL="0" lvl="0" indent="575945" algn="just">
              <a:buNone/>
            </a:pPr>
            <a:r>
              <a:rPr lang="zh-CN" altLang="en-US" dirty="0">
                <a:latin typeface="+mn-ea"/>
              </a:rPr>
              <a:t>某数控机床厂家制造一台卧式数控车床，Ｘ、Ｚ直线坐标轴；采用</a:t>
            </a:r>
            <a:r>
              <a:rPr lang="en-US" altLang="zh-CN" dirty="0">
                <a:latin typeface="+mn-ea"/>
              </a:rPr>
              <a:t>FANUC·β</a:t>
            </a:r>
            <a:r>
              <a:rPr lang="zh-CN" altLang="en-US" dirty="0">
                <a:latin typeface="+mn-ea"/>
              </a:rPr>
              <a:t>伺服电动机，半闭环控制。</a:t>
            </a:r>
            <a:endParaRPr kumimoji="0" lang="zh-CN" altLang="en-US" sz="2400" b="0" i="0" u="none" strike="noStrike" kern="1200" cap="none" spc="0" normalizeH="0" baseline="0" noProof="0" dirty="0">
              <a:ln>
                <a:noFill/>
              </a:ln>
              <a:solidFill>
                <a:srgbClr val="000000"/>
              </a:solidFill>
              <a:effectLst/>
              <a:uLnTx/>
              <a:uFillTx/>
              <a:latin typeface="+mn-ea"/>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F6EE077F-FAC0-B5CB-0308-6666D8FE4EE5}"/>
              </a:ext>
            </a:extLst>
          </p:cNvPr>
          <p:cNvSpPr txBox="1"/>
          <p:nvPr/>
        </p:nvSpPr>
        <p:spPr>
          <a:xfrm>
            <a:off x="840000" y="739302"/>
            <a:ext cx="10512000" cy="461665"/>
          </a:xfrm>
          <a:prstGeom prst="rect">
            <a:avLst/>
          </a:prstGeom>
          <a:noFill/>
        </p:spPr>
        <p:txBody>
          <a:bodyPr wrap="square" rtlCol="0">
            <a:spAutoFit/>
          </a:bodyPr>
          <a:lstStyle/>
          <a:p>
            <a:pPr indent="576000" algn="just"/>
            <a:r>
              <a:rPr lang="zh-CN" altLang="en-US" sz="2400" dirty="0">
                <a:latin typeface="+mn-ea"/>
              </a:rPr>
              <a:t>变频器控制电路接线如图</a:t>
            </a:r>
            <a:r>
              <a:rPr lang="en-US" altLang="zh-CN" sz="2400" dirty="0">
                <a:latin typeface="+mn-ea"/>
              </a:rPr>
              <a:t>4-3</a:t>
            </a:r>
            <a:r>
              <a:rPr lang="zh-CN" altLang="en-US" sz="2400" dirty="0">
                <a:latin typeface="+mn-ea"/>
              </a:rPr>
              <a:t>（书</a:t>
            </a:r>
            <a:r>
              <a:rPr lang="en-US" altLang="zh-CN" sz="2400" dirty="0">
                <a:latin typeface="+mn-ea"/>
              </a:rPr>
              <a:t>P114</a:t>
            </a:r>
            <a:r>
              <a:rPr lang="zh-CN" altLang="en-US" sz="2400" dirty="0">
                <a:latin typeface="+mn-ea"/>
              </a:rPr>
              <a:t>）所示。</a:t>
            </a:r>
          </a:p>
        </p:txBody>
      </p:sp>
      <p:pic>
        <p:nvPicPr>
          <p:cNvPr id="5" name="图片 4">
            <a:extLst>
              <a:ext uri="{FF2B5EF4-FFF2-40B4-BE49-F238E27FC236}">
                <a16:creationId xmlns:a16="http://schemas.microsoft.com/office/drawing/2014/main" id="{BDFBBAB9-3FF5-3035-7E3B-1F3B323BC6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4424" y="1617595"/>
            <a:ext cx="4823152" cy="4608107"/>
          </a:xfrm>
          <a:prstGeom prst="rect">
            <a:avLst/>
          </a:prstGeom>
        </p:spPr>
      </p:pic>
    </p:spTree>
    <p:extLst>
      <p:ext uri="{BB962C8B-B14F-4D97-AF65-F5344CB8AC3E}">
        <p14:creationId xmlns:p14="http://schemas.microsoft.com/office/powerpoint/2010/main" val="3872784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CF6F5FF-223D-7C8C-7802-7BF4D24575F0}"/>
              </a:ext>
            </a:extLst>
          </p:cNvPr>
          <p:cNvSpPr txBox="1"/>
          <p:nvPr/>
        </p:nvSpPr>
        <p:spPr>
          <a:xfrm>
            <a:off x="810638" y="497710"/>
            <a:ext cx="10496145" cy="5601533"/>
          </a:xfrm>
          <a:prstGeom prst="rect">
            <a:avLst/>
          </a:prstGeom>
          <a:noFill/>
        </p:spPr>
        <p:txBody>
          <a:bodyPr wrap="square" rtlCol="0">
            <a:spAutoFit/>
          </a:bodyPr>
          <a:lstStyle/>
          <a:p>
            <a:r>
              <a:rPr lang="en-US" altLang="zh-CN" sz="2800" b="1" dirty="0">
                <a:latin typeface="+mj-ea"/>
                <a:ea typeface="+mj-ea"/>
              </a:rPr>
              <a:t>4.4    </a:t>
            </a:r>
            <a:r>
              <a:rPr lang="zh-CN" altLang="en-US" sz="2800" b="1" dirty="0">
                <a:latin typeface="+mj-ea"/>
                <a:ea typeface="+mj-ea"/>
              </a:rPr>
              <a:t>对主轴驱动的要求</a:t>
            </a:r>
            <a:endParaRPr lang="en-US" altLang="zh-CN" sz="2800" b="1" dirty="0">
              <a:latin typeface="+mj-ea"/>
              <a:ea typeface="+mj-ea"/>
            </a:endParaRPr>
          </a:p>
          <a:p>
            <a:pPr indent="576000" algn="just"/>
            <a:r>
              <a:rPr lang="zh-CN" altLang="en-US" sz="2200" dirty="0"/>
              <a:t>随着数控机床的不断发展，传统的主轴驱动方式已不能满足要求，现代数控机床对主传动提出了更高的要求。</a:t>
            </a:r>
            <a:endParaRPr lang="en-US" altLang="zh-CN" sz="2200" dirty="0"/>
          </a:p>
          <a:p>
            <a:pPr indent="576000" algn="just"/>
            <a:r>
              <a:rPr lang="en-US" altLang="zh-CN" sz="2200" dirty="0"/>
              <a:t>(</a:t>
            </a:r>
            <a:r>
              <a:rPr lang="zh-CN" altLang="en-US" sz="2200" dirty="0"/>
              <a:t>１</a:t>
            </a:r>
            <a:r>
              <a:rPr lang="en-US" altLang="zh-CN" sz="2200" dirty="0"/>
              <a:t>) </a:t>
            </a:r>
            <a:r>
              <a:rPr lang="zh-CN" altLang="en-US" sz="2200" dirty="0"/>
              <a:t>数控机床主传动要有较宽的调速范围，以保证加工时选用合理的切削用量， 从而获得最佳的生产率、加工精度和表面质量。</a:t>
            </a:r>
            <a:endParaRPr lang="en-US" altLang="zh-CN" sz="2200" dirty="0"/>
          </a:p>
          <a:p>
            <a:pPr indent="576000" algn="just"/>
            <a:r>
              <a:rPr lang="en-US" altLang="zh-CN" sz="2200" dirty="0"/>
              <a:t>(</a:t>
            </a:r>
            <a:r>
              <a:rPr lang="zh-CN" altLang="en-US" sz="2200" dirty="0"/>
              <a:t>２</a:t>
            </a:r>
            <a:r>
              <a:rPr lang="en-US" altLang="zh-CN" sz="2200" dirty="0"/>
              <a:t>) </a:t>
            </a:r>
            <a:r>
              <a:rPr lang="zh-CN" altLang="en-US" sz="2200" dirty="0"/>
              <a:t>数控机床主轴的变速是依指令自动进行的，要求能在较宽的转速范围内进 行无级调速，并减少中间传递环节，简化主轴箱。</a:t>
            </a:r>
            <a:endParaRPr lang="en-US" altLang="zh-CN" sz="2200" dirty="0"/>
          </a:p>
          <a:p>
            <a:pPr indent="576000" algn="just"/>
            <a:r>
              <a:rPr lang="en-US" altLang="zh-CN" sz="2200" dirty="0"/>
              <a:t>(</a:t>
            </a:r>
            <a:r>
              <a:rPr lang="zh-CN" altLang="en-US" sz="2200" dirty="0"/>
              <a:t>３</a:t>
            </a:r>
            <a:r>
              <a:rPr lang="en-US" altLang="zh-CN" sz="2200" dirty="0"/>
              <a:t>) </a:t>
            </a:r>
            <a:r>
              <a:rPr lang="zh-CN" altLang="en-US" sz="2200" dirty="0"/>
              <a:t>要求主轴在整个速度范围内均能提供切削所需的功率，并尽可能在全速度 范围内提供主轴电动机的最大功率，即恒功率范围要宽。</a:t>
            </a:r>
            <a:endParaRPr lang="en-US" altLang="zh-CN" sz="2200" dirty="0"/>
          </a:p>
          <a:p>
            <a:pPr indent="576000" algn="just"/>
            <a:r>
              <a:rPr lang="en-US" altLang="zh-CN" sz="2200" dirty="0"/>
              <a:t>(</a:t>
            </a:r>
            <a:r>
              <a:rPr lang="zh-CN" altLang="en-US" sz="2200" dirty="0"/>
              <a:t>４</a:t>
            </a:r>
            <a:r>
              <a:rPr lang="en-US" altLang="zh-CN" sz="2200" dirty="0"/>
              <a:t>) </a:t>
            </a:r>
            <a:r>
              <a:rPr lang="zh-CN" altLang="en-US" sz="2200" dirty="0"/>
              <a:t>要求主轴在正、反向转动时均可进行自动加减速控制，要求有四象限的驱 动能力，并且加减速时间短。</a:t>
            </a:r>
            <a:endParaRPr lang="en-US" altLang="zh-CN" sz="2200" dirty="0"/>
          </a:p>
          <a:p>
            <a:pPr indent="576000" algn="just"/>
            <a:r>
              <a:rPr lang="en-US" altLang="zh-CN" sz="2200" dirty="0"/>
              <a:t>(</a:t>
            </a:r>
            <a:r>
              <a:rPr lang="zh-CN" altLang="en-US" sz="2200" dirty="0"/>
              <a:t>５</a:t>
            </a:r>
            <a:r>
              <a:rPr lang="en-US" altLang="zh-CN" sz="2200" dirty="0"/>
              <a:t>) </a:t>
            </a:r>
            <a:r>
              <a:rPr lang="zh-CN" altLang="en-US" sz="2200" dirty="0"/>
              <a:t>为满足加工中心自动换刀（</a:t>
            </a:r>
            <a:r>
              <a:rPr lang="en-US" altLang="zh-CN" sz="2200" dirty="0"/>
              <a:t>ATC</a:t>
            </a:r>
            <a:r>
              <a:rPr lang="zh-CN" altLang="en-US" sz="2200" dirty="0"/>
              <a:t>）及某些加工工艺（如精镗孔时退刀、刀具通过小孔镗大孔等）的需要，要求主轴具有高精度的准停控制。</a:t>
            </a:r>
            <a:endParaRPr lang="en-US" altLang="zh-CN" sz="2200" dirty="0"/>
          </a:p>
          <a:p>
            <a:pPr indent="576000" algn="just"/>
            <a:r>
              <a:rPr lang="en-US" altLang="zh-CN" sz="2200" dirty="0"/>
              <a:t>(</a:t>
            </a:r>
            <a:r>
              <a:rPr lang="zh-CN" altLang="en-US" sz="2200" dirty="0"/>
              <a:t>６</a:t>
            </a:r>
            <a:r>
              <a:rPr lang="en-US" altLang="zh-CN" sz="2200" dirty="0"/>
              <a:t>) </a:t>
            </a:r>
            <a:r>
              <a:rPr lang="zh-CN" altLang="en-US" sz="2200" dirty="0"/>
              <a:t>在车削中心上，还要求主轴能具有旋转进给轴（</a:t>
            </a:r>
            <a:r>
              <a:rPr lang="en-US" altLang="zh-CN" sz="2200" dirty="0"/>
              <a:t>C</a:t>
            </a:r>
            <a:r>
              <a:rPr lang="zh-CN" altLang="en-US" sz="2200" dirty="0"/>
              <a:t>轴）的控制功能。主轴变速分为有级变速、无级变速及分段无级变速</a:t>
            </a:r>
            <a:r>
              <a:rPr lang="en-US" altLang="zh-CN" sz="2200" dirty="0"/>
              <a:t>3</a:t>
            </a:r>
            <a:r>
              <a:rPr lang="zh-CN" altLang="en-US" sz="2200" dirty="0"/>
              <a:t>种形式，其中有级变速仅用于经济型数控机床上，大多数数控机床均采用无级变速或分段无级变速的方法。</a:t>
            </a:r>
            <a:endParaRPr lang="en-US" altLang="zh-CN" sz="2200" dirty="0"/>
          </a:p>
        </p:txBody>
      </p:sp>
    </p:spTree>
    <p:extLst>
      <p:ext uri="{BB962C8B-B14F-4D97-AF65-F5344CB8AC3E}">
        <p14:creationId xmlns:p14="http://schemas.microsoft.com/office/powerpoint/2010/main" val="3301740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340E737-583A-D622-7E28-72FAA026650A}"/>
              </a:ext>
            </a:extLst>
          </p:cNvPr>
          <p:cNvSpPr txBox="1"/>
          <p:nvPr/>
        </p:nvSpPr>
        <p:spPr>
          <a:xfrm>
            <a:off x="840000" y="642026"/>
            <a:ext cx="10512000" cy="2446824"/>
          </a:xfrm>
          <a:prstGeom prst="rect">
            <a:avLst/>
          </a:prstGeom>
          <a:noFill/>
        </p:spPr>
        <p:txBody>
          <a:bodyPr wrap="square" rtlCol="0">
            <a:spAutoFit/>
          </a:bodyPr>
          <a:lstStyle/>
          <a:p>
            <a:pPr algn="just">
              <a:spcAft>
                <a:spcPts val="600"/>
              </a:spcAft>
            </a:pPr>
            <a:r>
              <a:rPr lang="en-US" altLang="zh-CN" sz="2800" b="1" dirty="0">
                <a:latin typeface="+mj-ea"/>
                <a:ea typeface="+mj-ea"/>
              </a:rPr>
              <a:t>4.5    </a:t>
            </a:r>
            <a:r>
              <a:rPr lang="zh-CN" altLang="en-US" sz="2800" b="1" dirty="0">
                <a:latin typeface="+mj-ea"/>
                <a:ea typeface="+mj-ea"/>
              </a:rPr>
              <a:t>主轴驱动装置的接口</a:t>
            </a:r>
            <a:endParaRPr lang="en-US" altLang="zh-CN" sz="2800" b="1" dirty="0">
              <a:latin typeface="+mj-ea"/>
              <a:ea typeface="+mj-ea"/>
            </a:endParaRPr>
          </a:p>
          <a:p>
            <a:pPr indent="576000" algn="just"/>
            <a:r>
              <a:rPr lang="zh-CN" altLang="en-US" sz="2400" dirty="0">
                <a:latin typeface="+mn-ea"/>
              </a:rPr>
              <a:t>主轴驱动装置的接口与进给驱动装置有许多类似之处。</a:t>
            </a:r>
            <a:endParaRPr lang="en-US" altLang="zh-CN" sz="2400" dirty="0">
              <a:latin typeface="+mn-ea"/>
            </a:endParaRPr>
          </a:p>
          <a:p>
            <a:pPr indent="576000" algn="just"/>
            <a:r>
              <a:rPr lang="zh-CN" altLang="en-US" sz="2400" dirty="0">
                <a:latin typeface="+mn-ea"/>
              </a:rPr>
              <a:t>图</a:t>
            </a:r>
            <a:r>
              <a:rPr lang="en-US" altLang="zh-CN" sz="2400" dirty="0">
                <a:latin typeface="+mn-ea"/>
              </a:rPr>
              <a:t>4-4</a:t>
            </a:r>
            <a:r>
              <a:rPr lang="zh-CN" altLang="en-US" sz="2400" dirty="0">
                <a:latin typeface="+mn-ea"/>
              </a:rPr>
              <a:t>所示为主轴驱动装置（变频器）基本接口图，它采用三相交流</a:t>
            </a:r>
            <a:r>
              <a:rPr lang="en-US" altLang="zh-CN" sz="2400" dirty="0">
                <a:latin typeface="+mn-ea"/>
              </a:rPr>
              <a:t>380V</a:t>
            </a:r>
            <a:r>
              <a:rPr lang="zh-CN" altLang="en-US" sz="2400" dirty="0">
                <a:latin typeface="+mn-ea"/>
              </a:rPr>
              <a:t>电源 供电。</a:t>
            </a:r>
            <a:endParaRPr lang="en-US" altLang="zh-CN" sz="2400" dirty="0">
              <a:latin typeface="+mn-ea"/>
            </a:endParaRPr>
          </a:p>
          <a:p>
            <a:pPr indent="576000" algn="just"/>
            <a:r>
              <a:rPr lang="zh-CN" altLang="en-US" sz="2400" dirty="0">
                <a:latin typeface="+mn-ea"/>
              </a:rPr>
              <a:t>变频器根据输入的速度指令与运行状态指令输出相应频率和幅值的交流电源， 控制电动机旋转。</a:t>
            </a:r>
          </a:p>
        </p:txBody>
      </p:sp>
      <p:pic>
        <p:nvPicPr>
          <p:cNvPr id="5" name="图片 4">
            <a:extLst>
              <a:ext uri="{FF2B5EF4-FFF2-40B4-BE49-F238E27FC236}">
                <a16:creationId xmlns:a16="http://schemas.microsoft.com/office/drawing/2014/main" id="{4CCEBAAF-6FFC-0002-9B04-C91E28DDC4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7961" y="2941025"/>
            <a:ext cx="2868217" cy="3749928"/>
          </a:xfrm>
          <a:prstGeom prst="rect">
            <a:avLst/>
          </a:prstGeom>
        </p:spPr>
      </p:pic>
    </p:spTree>
    <p:extLst>
      <p:ext uri="{BB962C8B-B14F-4D97-AF65-F5344CB8AC3E}">
        <p14:creationId xmlns:p14="http://schemas.microsoft.com/office/powerpoint/2010/main" val="42067312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26E3D68E-19FB-D3B2-AF48-54A25A993276}"/>
              </a:ext>
            </a:extLst>
          </p:cNvPr>
          <p:cNvSpPr txBox="1"/>
          <p:nvPr/>
        </p:nvSpPr>
        <p:spPr>
          <a:xfrm>
            <a:off x="1601821" y="680935"/>
            <a:ext cx="8988358" cy="3093154"/>
          </a:xfrm>
          <a:prstGeom prst="rect">
            <a:avLst/>
          </a:prstGeom>
          <a:noFill/>
        </p:spPr>
        <p:txBody>
          <a:bodyPr wrap="square" rtlCol="0">
            <a:spAutoFit/>
          </a:bodyPr>
          <a:lstStyle/>
          <a:p>
            <a:pPr algn="just">
              <a:spcAft>
                <a:spcPts val="600"/>
              </a:spcAft>
            </a:pPr>
            <a:r>
              <a:rPr lang="en-US" altLang="zh-CN" sz="2800" b="1" dirty="0">
                <a:latin typeface="+mj-ea"/>
                <a:ea typeface="+mj-ea"/>
              </a:rPr>
              <a:t>4.6    VB5N</a:t>
            </a:r>
            <a:r>
              <a:rPr lang="zh-CN" altLang="en-US" sz="2800" b="1" dirty="0">
                <a:latin typeface="+mj-ea"/>
                <a:ea typeface="+mj-ea"/>
              </a:rPr>
              <a:t>变频器的安装</a:t>
            </a:r>
            <a:endParaRPr lang="en-US" altLang="zh-CN" sz="2800" b="1" dirty="0">
              <a:latin typeface="+mj-ea"/>
              <a:ea typeface="+mj-ea"/>
            </a:endParaRPr>
          </a:p>
          <a:p>
            <a:pPr indent="576000" algn="just"/>
            <a:r>
              <a:rPr lang="zh-CN" altLang="en-US" sz="2200" dirty="0">
                <a:latin typeface="+mn-ea"/>
              </a:rPr>
              <a:t>信捷</a:t>
            </a:r>
            <a:r>
              <a:rPr lang="en-US" altLang="zh-CN" sz="2200" dirty="0">
                <a:latin typeface="+mn-ea"/>
              </a:rPr>
              <a:t>VB5N</a:t>
            </a:r>
            <a:r>
              <a:rPr lang="zh-CN" altLang="en-US" sz="2200" dirty="0">
                <a:latin typeface="+mn-ea"/>
              </a:rPr>
              <a:t>变频器是信捷公司高性能、简易型、低噪声的变频器，在提高稳定性的前提下增加了实用的</a:t>
            </a:r>
            <a:r>
              <a:rPr lang="en-US" altLang="zh-CN" sz="2200" dirty="0">
                <a:latin typeface="+mn-ea"/>
              </a:rPr>
              <a:t>PI</a:t>
            </a:r>
            <a:r>
              <a:rPr lang="zh-CN" altLang="en-US" sz="2200" dirty="0">
                <a:latin typeface="+mn-ea"/>
              </a:rPr>
              <a:t>调节，具备灵活的输入</a:t>
            </a:r>
            <a:r>
              <a:rPr lang="en-US" altLang="zh-CN" sz="2200" dirty="0">
                <a:latin typeface="+mn-ea"/>
              </a:rPr>
              <a:t>/</a:t>
            </a:r>
            <a:r>
              <a:rPr lang="zh-CN" altLang="en-US" sz="2200" dirty="0">
                <a:latin typeface="+mn-ea"/>
              </a:rPr>
              <a:t>输出端子、参数在线修改、定长控制、摆频控制、</a:t>
            </a:r>
            <a:r>
              <a:rPr lang="en-US" altLang="zh-CN" sz="2200" dirty="0">
                <a:latin typeface="+mn-ea"/>
              </a:rPr>
              <a:t>RS485</a:t>
            </a:r>
            <a:r>
              <a:rPr lang="zh-CN" altLang="en-US" sz="2200" dirty="0">
                <a:latin typeface="+mn-ea"/>
              </a:rPr>
              <a:t>控制、现场总线控制等一系列实用先进的运行、控制功能。</a:t>
            </a:r>
            <a:endParaRPr lang="en-US" altLang="zh-CN" sz="2200" dirty="0">
              <a:latin typeface="+mn-ea"/>
            </a:endParaRPr>
          </a:p>
          <a:p>
            <a:pPr indent="576000" algn="just"/>
            <a:r>
              <a:rPr lang="en-US" altLang="zh-CN" sz="2600" b="1" dirty="0">
                <a:latin typeface="+mn-ea"/>
              </a:rPr>
              <a:t>1.VB5N</a:t>
            </a:r>
            <a:r>
              <a:rPr lang="zh-CN" altLang="en-US" sz="2600" b="1" dirty="0">
                <a:latin typeface="+mn-ea"/>
              </a:rPr>
              <a:t>变频器的安装</a:t>
            </a:r>
            <a:endParaRPr lang="en-US" altLang="zh-CN" sz="2600" b="1" dirty="0">
              <a:latin typeface="+mn-ea"/>
            </a:endParaRPr>
          </a:p>
          <a:p>
            <a:pPr indent="576000" algn="just"/>
            <a:r>
              <a:rPr lang="zh-CN" altLang="en-US" sz="2400" dirty="0">
                <a:latin typeface="+mn-ea"/>
              </a:rPr>
              <a:t>一般情况下应采用立式安装，保证安装间隔及距离最小要求，多台变频器采用上下安装时，中间应用导流隔板，如图</a:t>
            </a:r>
            <a:r>
              <a:rPr lang="en-US" altLang="zh-CN" sz="2400" dirty="0">
                <a:latin typeface="+mn-ea"/>
              </a:rPr>
              <a:t>4-6</a:t>
            </a:r>
            <a:r>
              <a:rPr lang="zh-CN" altLang="en-US" sz="2400" dirty="0">
                <a:latin typeface="+mn-ea"/>
              </a:rPr>
              <a:t>所示。</a:t>
            </a:r>
            <a:endParaRPr lang="en-US" altLang="zh-CN" sz="2400" dirty="0">
              <a:latin typeface="+mn-ea"/>
            </a:endParaRPr>
          </a:p>
        </p:txBody>
      </p:sp>
      <p:pic>
        <p:nvPicPr>
          <p:cNvPr id="5" name="图片 4">
            <a:extLst>
              <a:ext uri="{FF2B5EF4-FFF2-40B4-BE49-F238E27FC236}">
                <a16:creationId xmlns:a16="http://schemas.microsoft.com/office/drawing/2014/main" id="{1B642004-BFCA-24F5-6F3F-E38B366012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8218" y="3743312"/>
            <a:ext cx="6035563" cy="2789162"/>
          </a:xfrm>
          <a:prstGeom prst="rect">
            <a:avLst/>
          </a:prstGeom>
        </p:spPr>
      </p:pic>
    </p:spTree>
    <p:extLst>
      <p:ext uri="{BB962C8B-B14F-4D97-AF65-F5344CB8AC3E}">
        <p14:creationId xmlns:p14="http://schemas.microsoft.com/office/powerpoint/2010/main" val="2852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528B931-5E2A-E7B0-4955-66E976BDFD6A}"/>
              </a:ext>
            </a:extLst>
          </p:cNvPr>
          <p:cNvSpPr txBox="1"/>
          <p:nvPr/>
        </p:nvSpPr>
        <p:spPr>
          <a:xfrm>
            <a:off x="1021403" y="466928"/>
            <a:ext cx="10512000" cy="2416046"/>
          </a:xfrm>
          <a:prstGeom prst="rect">
            <a:avLst/>
          </a:prstGeom>
          <a:noFill/>
        </p:spPr>
        <p:txBody>
          <a:bodyPr wrap="square" rtlCol="0">
            <a:spAutoFit/>
          </a:bodyPr>
          <a:lstStyle/>
          <a:p>
            <a:pPr algn="just">
              <a:spcAft>
                <a:spcPts val="600"/>
              </a:spcAft>
            </a:pPr>
            <a:r>
              <a:rPr lang="en-US" altLang="zh-CN" sz="2600" b="1" dirty="0">
                <a:latin typeface="+mj-ea"/>
                <a:ea typeface="+mj-ea"/>
              </a:rPr>
              <a:t>2.VB5N</a:t>
            </a:r>
            <a:r>
              <a:rPr lang="zh-CN" altLang="en-US" sz="2600" b="1" dirty="0">
                <a:latin typeface="+mj-ea"/>
                <a:ea typeface="+mj-ea"/>
              </a:rPr>
              <a:t>变频器操作面板</a:t>
            </a:r>
            <a:endParaRPr lang="en-US" altLang="zh-CN" sz="2600" b="1" dirty="0">
              <a:latin typeface="+mj-ea"/>
              <a:ea typeface="+mj-ea"/>
            </a:endParaRPr>
          </a:p>
          <a:p>
            <a:pPr indent="576000" algn="just"/>
            <a:r>
              <a:rPr lang="en-US" altLang="zh-CN" sz="2400" dirty="0"/>
              <a:t>VB5N</a:t>
            </a:r>
            <a:r>
              <a:rPr lang="zh-CN" altLang="en-US" sz="2400" dirty="0"/>
              <a:t>变频器的操作面板及控制端子可对电动机的启动、调速、停机、制动、运行参数设定及外围设备等进行控制，操作面板外观如图</a:t>
            </a:r>
            <a:r>
              <a:rPr lang="en-US" altLang="zh-CN" sz="2400" dirty="0"/>
              <a:t>4-7</a:t>
            </a:r>
            <a:r>
              <a:rPr lang="zh-CN" altLang="en-US" sz="2400" dirty="0"/>
              <a:t>所示。</a:t>
            </a:r>
            <a:endParaRPr lang="en-US" altLang="zh-CN" sz="2400" dirty="0"/>
          </a:p>
          <a:p>
            <a:pPr indent="576000" algn="just"/>
            <a:r>
              <a:rPr lang="en-US" altLang="zh-CN" sz="2400" dirty="0"/>
              <a:t>VB5N</a:t>
            </a:r>
            <a:r>
              <a:rPr lang="zh-CN" altLang="en-US" sz="2400" dirty="0"/>
              <a:t>变频器操作键盘上设有</a:t>
            </a:r>
            <a:r>
              <a:rPr lang="en-US" altLang="zh-CN" sz="2400" dirty="0"/>
              <a:t>8</a:t>
            </a:r>
            <a:r>
              <a:rPr lang="zh-CN" altLang="en-US" sz="2400" dirty="0"/>
              <a:t>个按键和</a:t>
            </a:r>
            <a:r>
              <a:rPr lang="en-US" altLang="zh-CN" sz="2400" dirty="0"/>
              <a:t>1</a:t>
            </a:r>
            <a:r>
              <a:rPr lang="zh-CN" altLang="en-US" sz="2400" dirty="0"/>
              <a:t>个模拟电位器，功能如表</a:t>
            </a:r>
            <a:r>
              <a:rPr lang="en-US" altLang="zh-CN" sz="2400" dirty="0"/>
              <a:t>4-6</a:t>
            </a:r>
            <a:r>
              <a:rPr lang="zh-CN" altLang="en-US" sz="2400" dirty="0"/>
              <a:t>所示。</a:t>
            </a:r>
          </a:p>
        </p:txBody>
      </p:sp>
      <p:pic>
        <p:nvPicPr>
          <p:cNvPr id="5" name="图片 4">
            <a:extLst>
              <a:ext uri="{FF2B5EF4-FFF2-40B4-BE49-F238E27FC236}">
                <a16:creationId xmlns:a16="http://schemas.microsoft.com/office/drawing/2014/main" id="{D5E5D151-F62A-3612-CB7A-B55019FC8C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0629" y="2882974"/>
            <a:ext cx="2545301" cy="3314987"/>
          </a:xfrm>
          <a:prstGeom prst="rect">
            <a:avLst/>
          </a:prstGeom>
        </p:spPr>
      </p:pic>
      <p:pic>
        <p:nvPicPr>
          <p:cNvPr id="7" name="图片 6">
            <a:extLst>
              <a:ext uri="{FF2B5EF4-FFF2-40B4-BE49-F238E27FC236}">
                <a16:creationId xmlns:a16="http://schemas.microsoft.com/office/drawing/2014/main" id="{EF2C6484-7E0F-293B-7DF2-C9070FF19F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580872"/>
            <a:ext cx="4177405" cy="4084229"/>
          </a:xfrm>
          <a:prstGeom prst="rect">
            <a:avLst/>
          </a:prstGeom>
        </p:spPr>
      </p:pic>
    </p:spTree>
    <p:extLst>
      <p:ext uri="{BB962C8B-B14F-4D97-AF65-F5344CB8AC3E}">
        <p14:creationId xmlns:p14="http://schemas.microsoft.com/office/powerpoint/2010/main" val="21883718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6590C-3263-D61E-F536-B25FED8E6FE8}"/>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D0A378E7-C16F-9665-8D67-93788AA68492}"/>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ADD0AF29-4A34-75E4-5D4B-70BFB3C98EC4}"/>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6EB628E6-C513-DB47-53B3-4378A2F1DB9F}"/>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59F3AF0C-83BF-782F-5DC1-6ECAA6BF4950}"/>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8A1E3743-68F0-AE97-7082-08E23EAED05B}"/>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64BE0C3B-BCB6-A39D-9B5A-7D762282E0E3}"/>
              </a:ext>
            </a:extLst>
          </p:cNvPr>
          <p:cNvSpPr>
            <a:spLocks noGrp="1"/>
          </p:cNvSpPr>
          <p:nvPr>
            <p:custDataLst>
              <p:tags r:id="rId4"/>
            </p:custDataLst>
          </p:nvPr>
        </p:nvSpPr>
        <p:spPr>
          <a:xfrm>
            <a:off x="837565" y="494030"/>
            <a:ext cx="10515600" cy="4326255"/>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计划决策</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（一）工作准备 </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工具、仪表及器材 </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）工具</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测电笔、十字螺丝刀、一字螺丝刀、电工钳、尖嘴钳、斜口钳、剥线钳、电工刀等。</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）仪表</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万用表一只。</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3</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）导线规格</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紧固体及编码套管等。</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4</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）器材</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Arial"/>
                <a:ea typeface="微软雅黑"/>
                <a:cs typeface="+mn-cs"/>
              </a:rPr>
              <a:t>YL-36A</a:t>
            </a:r>
            <a:r>
              <a:rPr kumimoji="0" lang="zh-CN" altLang="en-US" sz="2400" b="0" i="0" u="none" strike="noStrike" kern="1200" cap="none" spc="0" normalizeH="0" baseline="0" noProof="0" dirty="0">
                <a:ln>
                  <a:noFill/>
                </a:ln>
                <a:solidFill>
                  <a:srgbClr val="000000"/>
                </a:solidFill>
                <a:effectLst/>
                <a:uLnTx/>
                <a:uFillTx/>
                <a:latin typeface="Arial"/>
                <a:ea typeface="微软雅黑"/>
                <a:cs typeface="+mn-cs"/>
              </a:rPr>
              <a:t>型可编程控制器系统应用实训考核装置</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端口分配表</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rgbClr val="000000"/>
                </a:solidFill>
                <a:effectLst/>
                <a:uLnTx/>
                <a:uFillTx/>
                <a:latin typeface="Arial"/>
                <a:ea typeface="微软雅黑"/>
                <a:cs typeface="+mn-cs"/>
              </a:rPr>
              <a:t>根据控制电路接线图，列出</a:t>
            </a:r>
            <a:r>
              <a:rPr kumimoji="0" lang="en-US" altLang="zh-CN" sz="2400" b="0" i="0" u="none" strike="noStrike" kern="1200" cap="none" spc="0" normalizeH="0" baseline="0" noProof="0" dirty="0">
                <a:ln>
                  <a:noFill/>
                </a:ln>
                <a:solidFill>
                  <a:srgbClr val="000000"/>
                </a:solidFill>
                <a:effectLst/>
                <a:uLnTx/>
                <a:uFillTx/>
                <a:latin typeface="Arial"/>
                <a:ea typeface="微软雅黑"/>
                <a:cs typeface="+mn-cs"/>
              </a:rPr>
              <a:t>I/O</a:t>
            </a:r>
            <a:r>
              <a:rPr kumimoji="0" lang="zh-CN" altLang="en-US" sz="2400" b="0" i="0" u="none" strike="noStrike" kern="1200" cap="none" spc="0" normalizeH="0" baseline="0" noProof="0" dirty="0">
                <a:ln>
                  <a:noFill/>
                </a:ln>
                <a:solidFill>
                  <a:srgbClr val="000000"/>
                </a:solidFill>
                <a:effectLst/>
                <a:uLnTx/>
                <a:uFillTx/>
                <a:latin typeface="Arial"/>
                <a:ea typeface="微软雅黑"/>
                <a:cs typeface="+mn-cs"/>
              </a:rPr>
              <a:t>端口分配表，并写入表</a:t>
            </a:r>
            <a:r>
              <a:rPr kumimoji="0" lang="en-US" altLang="zh-CN" sz="2400" b="0" i="0" u="none" strike="noStrike" kern="1200" cap="none" spc="0" normalizeH="0" baseline="0" noProof="0" dirty="0">
                <a:ln>
                  <a:noFill/>
                </a:ln>
                <a:solidFill>
                  <a:srgbClr val="000000"/>
                </a:solidFill>
                <a:effectLst/>
                <a:uLnTx/>
                <a:uFillTx/>
                <a:latin typeface="Arial"/>
                <a:ea typeface="微软雅黑"/>
                <a:cs typeface="+mn-cs"/>
              </a:rPr>
              <a:t>4-7</a:t>
            </a:r>
            <a:r>
              <a:rPr kumimoji="0" lang="zh-CN" altLang="en-US" sz="2400" b="0" i="0" u="none" strike="noStrike" kern="1200" cap="none" spc="0" normalizeH="0" baseline="0" noProof="0" dirty="0">
                <a:ln>
                  <a:noFill/>
                </a:ln>
                <a:solidFill>
                  <a:srgbClr val="000000"/>
                </a:solidFill>
                <a:effectLst/>
                <a:uLnTx/>
                <a:uFillTx/>
                <a:latin typeface="Arial"/>
                <a:ea typeface="微软雅黑"/>
                <a:cs typeface="+mn-cs"/>
              </a:rPr>
              <a:t>中。</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a:extLst>
              <a:ext uri="{FF2B5EF4-FFF2-40B4-BE49-F238E27FC236}">
                <a16:creationId xmlns:a16="http://schemas.microsoft.com/office/drawing/2014/main" id="{94B1C2B0-17E8-EA7C-9026-40A179720314}"/>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5" name="图片 4">
            <a:extLst>
              <a:ext uri="{FF2B5EF4-FFF2-40B4-BE49-F238E27FC236}">
                <a16:creationId xmlns:a16="http://schemas.microsoft.com/office/drawing/2014/main" id="{8E54D0D6-F2FF-8AA0-E227-19C1C7682D3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814670" y="4903470"/>
            <a:ext cx="6561389" cy="998307"/>
          </a:xfrm>
          <a:prstGeom prst="rect">
            <a:avLst/>
          </a:prstGeom>
        </p:spPr>
      </p:pic>
    </p:spTree>
    <p:custDataLst>
      <p:tags r:id="rId1"/>
    </p:custDataLst>
    <p:extLst>
      <p:ext uri="{BB962C8B-B14F-4D97-AF65-F5344CB8AC3E}">
        <p14:creationId xmlns:p14="http://schemas.microsoft.com/office/powerpoint/2010/main" val="416992009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640C27AC-7333-7648-B1C6-1B8BC166766B}"/>
              </a:ext>
            </a:extLst>
          </p:cNvPr>
          <p:cNvSpPr txBox="1"/>
          <p:nvPr/>
        </p:nvSpPr>
        <p:spPr>
          <a:xfrm>
            <a:off x="839999" y="559212"/>
            <a:ext cx="10512000" cy="1031051"/>
          </a:xfrm>
          <a:prstGeom prst="rect">
            <a:avLst/>
          </a:prstGeom>
          <a:noFill/>
        </p:spPr>
        <p:txBody>
          <a:bodyPr wrap="square" rtlCol="0">
            <a:spAutoFit/>
          </a:bodyPr>
          <a:lstStyle/>
          <a:p>
            <a:pPr>
              <a:spcAft>
                <a:spcPts val="600"/>
              </a:spcAft>
            </a:pPr>
            <a:r>
              <a:rPr lang="zh-CN" altLang="en-US" sz="3200" b="1" dirty="0">
                <a:latin typeface="+mj-ea"/>
                <a:ea typeface="+mj-ea"/>
              </a:rPr>
              <a:t>（二）参数</a:t>
            </a:r>
            <a:endParaRPr lang="en-US" altLang="zh-CN" sz="3200" b="1" dirty="0">
              <a:latin typeface="+mj-ea"/>
              <a:ea typeface="+mj-ea"/>
            </a:endParaRPr>
          </a:p>
          <a:p>
            <a:pPr indent="576000" algn="just"/>
            <a:r>
              <a:rPr lang="zh-CN" altLang="en-US" sz="2400" dirty="0"/>
              <a:t>写出通信控制变频器的参数并填入表</a:t>
            </a:r>
            <a:r>
              <a:rPr lang="en-US" altLang="zh-CN" sz="2400" dirty="0"/>
              <a:t>4-8</a:t>
            </a:r>
            <a:r>
              <a:rPr lang="zh-CN" altLang="en-US" sz="2400" dirty="0"/>
              <a:t>中。</a:t>
            </a:r>
            <a:endParaRPr lang="en-US" altLang="zh-CN" sz="2400" dirty="0"/>
          </a:p>
        </p:txBody>
      </p:sp>
      <p:pic>
        <p:nvPicPr>
          <p:cNvPr id="4" name="图片 3">
            <a:extLst>
              <a:ext uri="{FF2B5EF4-FFF2-40B4-BE49-F238E27FC236}">
                <a16:creationId xmlns:a16="http://schemas.microsoft.com/office/drawing/2014/main" id="{64D11468-4DE8-FBFD-A545-58015915A6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8396" y="1681902"/>
            <a:ext cx="5909332" cy="2586254"/>
          </a:xfrm>
          <a:prstGeom prst="rect">
            <a:avLst/>
          </a:prstGeom>
        </p:spPr>
      </p:pic>
      <p:sp>
        <p:nvSpPr>
          <p:cNvPr id="5" name="文本框 4">
            <a:extLst>
              <a:ext uri="{FF2B5EF4-FFF2-40B4-BE49-F238E27FC236}">
                <a16:creationId xmlns:a16="http://schemas.microsoft.com/office/drawing/2014/main" id="{49C1FC57-99A5-73CC-7F9F-61BB68DEE2E2}"/>
              </a:ext>
            </a:extLst>
          </p:cNvPr>
          <p:cNvSpPr txBox="1"/>
          <p:nvPr/>
        </p:nvSpPr>
        <p:spPr>
          <a:xfrm>
            <a:off x="1110574" y="4359796"/>
            <a:ext cx="9970851" cy="1938992"/>
          </a:xfrm>
          <a:prstGeom prst="rect">
            <a:avLst/>
          </a:prstGeom>
          <a:noFill/>
        </p:spPr>
        <p:txBody>
          <a:bodyPr wrap="square" rtlCol="0">
            <a:spAutoFit/>
          </a:bodyPr>
          <a:lstStyle/>
          <a:p>
            <a:pPr indent="576000" algn="just"/>
            <a:r>
              <a:rPr lang="zh-CN" altLang="en-US" sz="2400" dirty="0"/>
              <a:t>通过</a:t>
            </a:r>
            <a:r>
              <a:rPr lang="en-US" altLang="zh-CN" sz="2400" dirty="0" err="1"/>
              <a:t>ModbusRTU</a:t>
            </a:r>
            <a:r>
              <a:rPr lang="zh-CN" altLang="en-US" sz="2400" dirty="0"/>
              <a:t>控制变频器需要设置变频器的</a:t>
            </a:r>
            <a:r>
              <a:rPr lang="en-US" altLang="zh-CN" sz="2400" dirty="0"/>
              <a:t>3</a:t>
            </a:r>
            <a:r>
              <a:rPr lang="zh-CN" altLang="en-US" sz="2400" dirty="0"/>
              <a:t>个关键参数</a:t>
            </a:r>
            <a:r>
              <a:rPr lang="en-US" altLang="zh-CN" sz="2400" dirty="0"/>
              <a:t>: P0.01</a:t>
            </a:r>
            <a:r>
              <a:rPr lang="zh-CN" altLang="en-US" sz="2400" dirty="0"/>
              <a:t>、</a:t>
            </a:r>
            <a:r>
              <a:rPr lang="en-US" altLang="zh-CN" sz="2400" dirty="0"/>
              <a:t>P0.03</a:t>
            </a:r>
            <a:r>
              <a:rPr lang="zh-CN" altLang="en-US" sz="2400" dirty="0"/>
              <a:t>和</a:t>
            </a:r>
            <a:r>
              <a:rPr lang="en-US" altLang="zh-CN" sz="2400" dirty="0"/>
              <a:t>P3.09</a:t>
            </a:r>
            <a:r>
              <a:rPr lang="zh-CN" altLang="en-US" sz="2400" dirty="0"/>
              <a:t>。参数</a:t>
            </a:r>
            <a:r>
              <a:rPr lang="en-US" altLang="zh-CN" sz="2400" dirty="0"/>
              <a:t>P0.01</a:t>
            </a:r>
            <a:r>
              <a:rPr lang="zh-CN" altLang="en-US" sz="2400" dirty="0"/>
              <a:t>是设置变频器的运行频率给定通道选择；参数</a:t>
            </a:r>
            <a:r>
              <a:rPr lang="en-US" altLang="zh-CN" sz="2400" dirty="0"/>
              <a:t>P0.03</a:t>
            </a:r>
            <a:r>
              <a:rPr lang="zh-CN" altLang="en-US" sz="2400" dirty="0"/>
              <a:t>是设置变频器运行命令通道选择；参数</a:t>
            </a:r>
            <a:r>
              <a:rPr lang="en-US" altLang="zh-CN" sz="2400" dirty="0"/>
              <a:t>P3.09</a:t>
            </a:r>
            <a:r>
              <a:rPr lang="zh-CN" altLang="en-US" sz="2400" dirty="0"/>
              <a:t>是设置变频器通信的相关参数，包括通信的波特率、奇偶校验方式、停止位的位数和数据位的位数。</a:t>
            </a:r>
          </a:p>
        </p:txBody>
      </p:sp>
    </p:spTree>
    <p:extLst>
      <p:ext uri="{BB962C8B-B14F-4D97-AF65-F5344CB8AC3E}">
        <p14:creationId xmlns:p14="http://schemas.microsoft.com/office/powerpoint/2010/main" val="16687541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E96A07B-BC0E-7329-711B-1A9E2F75B9FE}"/>
              </a:ext>
            </a:extLst>
          </p:cNvPr>
          <p:cNvSpPr txBox="1"/>
          <p:nvPr/>
        </p:nvSpPr>
        <p:spPr>
          <a:xfrm>
            <a:off x="839999" y="1415827"/>
            <a:ext cx="10512000" cy="1400383"/>
          </a:xfrm>
          <a:prstGeom prst="rect">
            <a:avLst/>
          </a:prstGeom>
          <a:noFill/>
        </p:spPr>
        <p:txBody>
          <a:bodyPr wrap="square" rtlCol="0">
            <a:spAutoFit/>
          </a:bodyPr>
          <a:lstStyle/>
          <a:p>
            <a:pPr algn="just">
              <a:spcAft>
                <a:spcPts val="600"/>
              </a:spcAft>
            </a:pPr>
            <a:r>
              <a:rPr lang="zh-CN" altLang="en-US" sz="3200" b="1" dirty="0">
                <a:latin typeface="+mj-ea"/>
                <a:ea typeface="+mj-ea"/>
              </a:rPr>
              <a:t>（三）通信指令</a:t>
            </a:r>
            <a:endParaRPr lang="en-US" altLang="zh-CN" sz="3200" b="1" dirty="0">
              <a:latin typeface="+mj-ea"/>
              <a:ea typeface="+mj-ea"/>
            </a:endParaRPr>
          </a:p>
          <a:p>
            <a:pPr indent="576000" algn="just"/>
            <a:r>
              <a:rPr lang="zh-CN" altLang="en-US" sz="2400" dirty="0">
                <a:latin typeface="+mn-ea"/>
              </a:rPr>
              <a:t>列出需要使用到的</a:t>
            </a:r>
            <a:r>
              <a:rPr lang="en-US" altLang="zh-CN" sz="2400" dirty="0">
                <a:latin typeface="+mn-ea"/>
              </a:rPr>
              <a:t>S7-1200ModbusRTU</a:t>
            </a:r>
            <a:r>
              <a:rPr lang="zh-CN" altLang="en-US" sz="2400" dirty="0">
                <a:latin typeface="+mn-ea"/>
              </a:rPr>
              <a:t>通信指令，并且对使用到的参数进行说明，填写表</a:t>
            </a:r>
            <a:r>
              <a:rPr lang="en-US" altLang="zh-CN" sz="2400" dirty="0">
                <a:latin typeface="+mn-ea"/>
              </a:rPr>
              <a:t>4-9</a:t>
            </a:r>
            <a:r>
              <a:rPr lang="zh-CN" altLang="en-US" sz="2400" dirty="0">
                <a:latin typeface="+mn-ea"/>
              </a:rPr>
              <a:t>。</a:t>
            </a:r>
          </a:p>
        </p:txBody>
      </p:sp>
      <p:pic>
        <p:nvPicPr>
          <p:cNvPr id="5" name="图片 4">
            <a:extLst>
              <a:ext uri="{FF2B5EF4-FFF2-40B4-BE49-F238E27FC236}">
                <a16:creationId xmlns:a16="http://schemas.microsoft.com/office/drawing/2014/main" id="{5632A674-6BF4-A124-9E29-9C73C39590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160" y="3554554"/>
            <a:ext cx="7675677" cy="1887619"/>
          </a:xfrm>
          <a:prstGeom prst="rect">
            <a:avLst/>
          </a:prstGeom>
        </p:spPr>
      </p:pic>
    </p:spTree>
    <p:extLst>
      <p:ext uri="{BB962C8B-B14F-4D97-AF65-F5344CB8AC3E}">
        <p14:creationId xmlns:p14="http://schemas.microsoft.com/office/powerpoint/2010/main" val="39480213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791487-8A59-47E9-638C-AD9ECEC95909}"/>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787D8F38-3ACF-BD29-6936-7EB3C08A022A}"/>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A858B47C-251A-A91B-AE03-FC994E4178F8}"/>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C5B74F46-5450-ED6F-D38E-4D9B5E1837FB}"/>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546B422C-5CED-E69B-5EBD-B7E5DC692608}"/>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A6E3858B-EB60-0ADB-E50E-DE2645C5785B}"/>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E159B477-10F3-9D74-FDA5-735A65908CD1}"/>
              </a:ext>
            </a:extLst>
          </p:cNvPr>
          <p:cNvSpPr>
            <a:spLocks noGrp="1"/>
          </p:cNvSpPr>
          <p:nvPr>
            <p:custDataLst>
              <p:tags r:id="rId4"/>
            </p:custDataLst>
          </p:nvPr>
        </p:nvSpPr>
        <p:spPr>
          <a:xfrm>
            <a:off x="642620" y="563585"/>
            <a:ext cx="10906760" cy="5580000"/>
          </a:xfrm>
          <a:prstGeom prst="rect">
            <a:avLst/>
          </a:prstGeom>
        </p:spPr>
        <p:txBody>
          <a:bodyPr vert="horz" lIns="91440" tIns="45720" rIns="91440" bIns="45720" rtlCol="0">
            <a:normAutofit fontScale="95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1000"/>
              </a:spcBef>
              <a:spcAft>
                <a:spcPts val="600"/>
              </a:spcAft>
              <a:buClrTx/>
              <a:buSzTx/>
              <a:buFont typeface="Arial" panose="020B0604020202020204" pitchFamily="34" charset="0"/>
              <a:buChar char="•"/>
              <a:tabLst/>
              <a:defRPr/>
            </a:pPr>
            <a:r>
              <a:rPr kumimoji="0" lang="zh-CN" altLang="en-US" sz="4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任务实施</a:t>
            </a:r>
            <a:endParaRPr kumimoji="0" lang="en-US" altLang="zh-CN" sz="4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a:t>
            </a:r>
            <a:r>
              <a:rPr kumimoji="0" lang="en-US" altLang="zh-CN"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1</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mn-cs"/>
              </a:rPr>
              <a:t>根据接线图（图</a:t>
            </a:r>
            <a:r>
              <a:rPr kumimoji="0" lang="en-US" altLang="zh-CN" sz="2900" b="0" i="0" u="none" strike="noStrike" kern="1200" cap="none" spc="0" normalizeH="0" baseline="0" noProof="0" dirty="0">
                <a:ln>
                  <a:noFill/>
                </a:ln>
                <a:solidFill>
                  <a:srgbClr val="000000"/>
                </a:solidFill>
                <a:effectLst/>
                <a:uLnTx/>
                <a:uFillTx/>
                <a:latin typeface="微软雅黑"/>
                <a:ea typeface="微软雅黑"/>
                <a:cs typeface="+mn-cs"/>
              </a:rPr>
              <a:t>4-3</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mn-cs"/>
              </a:rPr>
              <a:t>）和端口分配表（表</a:t>
            </a:r>
            <a:r>
              <a:rPr kumimoji="0" lang="en-US" altLang="zh-CN" sz="2900" b="0" i="0" u="none" strike="noStrike" kern="1200" cap="none" spc="0" normalizeH="0" baseline="0" noProof="0" dirty="0">
                <a:ln>
                  <a:noFill/>
                </a:ln>
                <a:solidFill>
                  <a:srgbClr val="000000"/>
                </a:solidFill>
                <a:effectLst/>
                <a:uLnTx/>
                <a:uFillTx/>
                <a:latin typeface="微软雅黑"/>
                <a:ea typeface="微软雅黑"/>
                <a:cs typeface="+mn-cs"/>
              </a:rPr>
              <a:t>4-7</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mn-cs"/>
              </a:rPr>
              <a:t>）连接导线，并套上号码管，避免混乱。</a:t>
            </a:r>
            <a:endParaRPr kumimoji="0" lang="en-US" altLang="zh-CN" sz="2900" b="0" i="0" u="none" strike="noStrike" kern="1200" cap="none" spc="0" normalizeH="0" baseline="0" noProof="0" dirty="0">
              <a:ln>
                <a:noFill/>
              </a:ln>
              <a:solidFill>
                <a:srgbClr val="000000"/>
              </a:solidFill>
              <a:effectLst/>
              <a:uLnTx/>
              <a:uFillTx/>
              <a:latin typeface="微软雅黑"/>
              <a:ea typeface="微软雅黑"/>
              <a:cs typeface="+mn-cs"/>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a:t>
            </a:r>
            <a:r>
              <a:rPr kumimoji="0" lang="en-US" altLang="zh-CN"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2</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mn-cs"/>
              </a:rPr>
              <a:t>按接线图（图</a:t>
            </a:r>
            <a:r>
              <a:rPr kumimoji="0" lang="en-US" altLang="zh-CN" sz="2900" b="0" i="0" u="none" strike="noStrike" kern="1200" cap="none" spc="0" normalizeH="0" baseline="0" noProof="0" dirty="0">
                <a:ln>
                  <a:noFill/>
                </a:ln>
                <a:solidFill>
                  <a:srgbClr val="000000"/>
                </a:solidFill>
                <a:effectLst/>
                <a:uLnTx/>
                <a:uFillTx/>
                <a:latin typeface="微软雅黑"/>
                <a:ea typeface="微软雅黑"/>
                <a:cs typeface="+mn-cs"/>
              </a:rPr>
              <a:t>4-3</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mn-cs"/>
              </a:rPr>
              <a:t>）进行板前明线布线和套编码套管。做到布线横平竖直、整齐、分布均匀、紧贴安装面、走线合理；套编码套管要正确； 严禁损伤线心和导线绝缘；接点牢靠，不得松动，不得压绝缘层，不反圈及不露铜过长等。</a:t>
            </a:r>
            <a:endParaRPr kumimoji="0" lang="en-US" altLang="zh-CN" sz="2900" b="0" i="0" u="none" strike="noStrike" kern="1200" cap="none" spc="0" normalizeH="0" baseline="0" noProof="0" dirty="0">
              <a:ln>
                <a:noFill/>
              </a:ln>
              <a:solidFill>
                <a:srgbClr val="000000"/>
              </a:solidFill>
              <a:effectLst/>
              <a:uLnTx/>
              <a:uFillTx/>
              <a:latin typeface="微软雅黑"/>
              <a:ea typeface="微软雅黑"/>
              <a:cs typeface="+mn-cs"/>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a:t>
            </a:r>
            <a:r>
              <a:rPr kumimoji="0" lang="en-US" altLang="zh-CN"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3</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a:t>
            </a:r>
            <a:r>
              <a:rPr lang="zh-CN" altLang="en-US" sz="2900" dirty="0">
                <a:solidFill>
                  <a:srgbClr val="000000"/>
                </a:solidFill>
                <a:latin typeface="微软雅黑"/>
                <a:ea typeface="微软雅黑"/>
              </a:rPr>
              <a:t>设置变频器的参数</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mn-cs"/>
              </a:rPr>
              <a:t>。</a:t>
            </a:r>
            <a:endParaRPr kumimoji="0" lang="en-US" altLang="zh-CN" sz="2900" b="0" i="0" u="none" strike="noStrike" kern="1200" cap="none" spc="0" normalizeH="0" baseline="0" noProof="0" dirty="0">
              <a:ln>
                <a:noFill/>
              </a:ln>
              <a:solidFill>
                <a:srgbClr val="000000"/>
              </a:solidFill>
              <a:effectLst/>
              <a:uLnTx/>
              <a:uFillTx/>
              <a:latin typeface="微软雅黑"/>
              <a:ea typeface="微软雅黑"/>
              <a:cs typeface="+mn-cs"/>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a:t>
            </a:r>
            <a:r>
              <a:rPr kumimoji="0" lang="en-US" altLang="zh-CN"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4</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mn-cs"/>
              </a:rPr>
              <a:t>按照任务书的要求，根据运动控制指令和参数说明表进行程序编写。</a:t>
            </a:r>
            <a:endParaRPr kumimoji="0" lang="en-US" altLang="zh-CN" sz="2900" b="0" i="0" u="none" strike="noStrike" kern="1200" cap="none" spc="0" normalizeH="0" baseline="0" noProof="0" dirty="0">
              <a:ln>
                <a:noFill/>
              </a:ln>
              <a:solidFill>
                <a:srgbClr val="000000"/>
              </a:solidFill>
              <a:effectLst/>
              <a:uLnTx/>
              <a:uFillTx/>
              <a:latin typeface="微软雅黑"/>
              <a:ea typeface="微软雅黑"/>
              <a:cs typeface="+mn-cs"/>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a:t>
            </a:r>
            <a:r>
              <a:rPr kumimoji="0" lang="en-US" altLang="zh-CN"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5</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rPr>
              <a:t>）</a:t>
            </a:r>
            <a:r>
              <a:rPr kumimoji="0" lang="zh-CN" altLang="en-US" sz="2900" b="0" i="0" u="none" strike="noStrike" kern="1200" cap="none" spc="0" normalizeH="0" baseline="0" noProof="0" dirty="0">
                <a:ln>
                  <a:noFill/>
                </a:ln>
                <a:solidFill>
                  <a:srgbClr val="000000"/>
                </a:solidFill>
                <a:effectLst/>
                <a:uLnTx/>
                <a:uFillTx/>
                <a:latin typeface="微软雅黑"/>
                <a:ea typeface="微软雅黑"/>
                <a:cs typeface="+mn-cs"/>
              </a:rPr>
              <a:t>通电调试。</a:t>
            </a:r>
            <a:endParaRPr kumimoji="0" lang="zh-CN" altLang="en-US" sz="2900" b="1" i="0" u="none" strike="noStrike" kern="1200" cap="none" spc="0" normalizeH="0" baseline="0" noProof="0" dirty="0">
              <a:ln>
                <a:noFill/>
              </a:ln>
              <a:solidFill>
                <a:srgbClr val="000000"/>
              </a:solidFill>
              <a:effectLst/>
              <a:uLnTx/>
              <a:uFillTx/>
              <a:latin typeface="微软雅黑"/>
              <a:ea typeface="微软雅黑"/>
              <a:cs typeface="微软雅黑" panose="020B0503020204020204" charset="-122"/>
            </a:endParaRPr>
          </a:p>
        </p:txBody>
      </p:sp>
      <p:sp>
        <p:nvSpPr>
          <p:cNvPr id="2" name="五边形 4">
            <a:extLst>
              <a:ext uri="{FF2B5EF4-FFF2-40B4-BE49-F238E27FC236}">
                <a16:creationId xmlns:a16="http://schemas.microsoft.com/office/drawing/2014/main" id="{2A109616-C348-5780-EAA7-432A7698B59F}"/>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extLst>
      <p:ext uri="{BB962C8B-B14F-4D97-AF65-F5344CB8AC3E}">
        <p14:creationId xmlns:p14="http://schemas.microsoft.com/office/powerpoint/2010/main" val="417834772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399F27-725B-CEDE-87AE-9C85FE8F0DFF}"/>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1A295075-5B8E-5611-AC21-CC39E2142C54}"/>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725752FA-B17D-897B-ACC8-9D8CD5DB7C0F}"/>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18EA73C9-0210-7BD6-603D-5EEE95F1D799}"/>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FE510DB5-3ACF-4240-161D-1177B9325BD6}"/>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8F9808FD-F840-AEE4-7DEF-D96452602EC2}"/>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A83E6249-21C3-5692-9E25-93BBB5CF61CF}"/>
              </a:ext>
            </a:extLst>
          </p:cNvPr>
          <p:cNvSpPr>
            <a:spLocks noGrp="1"/>
          </p:cNvSpPr>
          <p:nvPr>
            <p:custDataLst>
              <p:tags r:id="rId4"/>
            </p:custDataLst>
          </p:nvPr>
        </p:nvSpPr>
        <p:spPr>
          <a:xfrm>
            <a:off x="837565" y="410845"/>
            <a:ext cx="10512000" cy="584404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检查评估</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自检</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安装完毕的控制电路板必须按要求进行认真检查，确保无误后才允许通电试车。</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）主电路接线检查。按电路图或接线图从电源端开始，逐段核对接线有无漏接、错接之处，检查导线接点是否符合要求、压接是否牢固，以免带负载运行时产生闪弧现象。</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）控制电路接线检查。用万用表电阻挡检查控制电路接线情况。</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交验合格后，通电试车</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 </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出现故障后，学生应独立进行检修。当需带电检查时，必须有教师在现场监护。</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通电时，必须经指导教师同意后再接通电源，并需要教师在现场进行监护。</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5945" algn="just">
              <a:lnSpc>
                <a:spcPct val="100000"/>
              </a:lnSpc>
              <a:spcBef>
                <a:spcPts val="0"/>
              </a:spcBef>
              <a:buNone/>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接通三相电源</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L1</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L2</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L3</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，合上电源开关</a:t>
            </a:r>
            <a:r>
              <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QS</a:t>
            </a: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，用电笔检查熔断器出线端，氖管亮说明电源接通。</a:t>
            </a:r>
            <a:r>
              <a:rPr lang="zh-CN" altLang="en-US" sz="2200" dirty="0"/>
              <a:t>按下点动按钮，变频器控制电动机能够左右运行；按下复位按钮，变频器控制电动机能够回到原点；按下自动运行按钮，变频器控制电动机能够根据任务要求进行自动运行。若有异常，则立即停车检查</a:t>
            </a:r>
            <a:r>
              <a:rPr kumimoji="0" lang="zh-CN" altLang="en-US" sz="2200" b="0" i="0" u="none" strike="noStrike" kern="1200" cap="none" spc="0" normalizeH="0" baseline="0" noProof="0" dirty="0">
                <a:ln>
                  <a:noFill/>
                </a:ln>
                <a:solidFill>
                  <a:srgbClr val="000000"/>
                </a:solidFill>
                <a:effectLst/>
                <a:uLnTx/>
                <a:uFillTx/>
                <a:latin typeface="Arial"/>
                <a:ea typeface="微软雅黑"/>
              </a:rPr>
              <a:t>。</a:t>
            </a:r>
            <a:endParaRPr kumimoji="0" lang="en-US" altLang="zh-CN"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3.</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通电试车完毕，停转、 切断电源 </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2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先拆除三相电源线，再拆除电动机负载线。</a:t>
            </a:r>
            <a:endParaRPr kumimoji="0" lang="zh-CN" altLang="en-US" sz="2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a:extLst>
              <a:ext uri="{FF2B5EF4-FFF2-40B4-BE49-F238E27FC236}">
                <a16:creationId xmlns:a16="http://schemas.microsoft.com/office/drawing/2014/main" id="{75F0EC87-9AEF-1353-A374-DDAF30EF7E36}"/>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extLst>
      <p:ext uri="{BB962C8B-B14F-4D97-AF65-F5344CB8AC3E}">
        <p14:creationId xmlns:p14="http://schemas.microsoft.com/office/powerpoint/2010/main" val="128951918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p:cNvSpPr>
            <a:spLocks noGrp="1"/>
          </p:cNvSpPr>
          <p:nvPr>
            <p:custDataLst>
              <p:tags r:id="rId4"/>
            </p:custDataLst>
          </p:nvPr>
        </p:nvSpPr>
        <p:spPr>
          <a:xfrm>
            <a:off x="368935" y="320040"/>
            <a:ext cx="11454130" cy="5963285"/>
          </a:xfrm>
          <a:prstGeom prst="rect">
            <a:avLst/>
          </a:prstGeom>
        </p:spPr>
        <p:txBody>
          <a:bodyPr vert="horz" lIns="91440" tIns="45720" rIns="91440" bIns="45720" rtlCol="0" anchor="ct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任务目标</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228600" marR="0" lvl="0" indent="-228600" algn="l" defTabSz="914400" rtl="0" eaLnBrk="1" fontAlgn="auto" latinLnBrk="0" hangingPunct="1">
              <a:lnSpc>
                <a:spcPct val="90000"/>
              </a:lnSpc>
              <a:spcBef>
                <a:spcPts val="1000"/>
              </a:spcBef>
              <a:spcAft>
                <a:spcPts val="0"/>
              </a:spcAft>
              <a:buClrTx/>
              <a:buSzPct val="100000"/>
              <a:buFont typeface="等线" panose="02010600030101010101" pitchFamily="2" charset="-122"/>
              <a:buChar char="※"/>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知识目标</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0" algn="just">
              <a:lnSpc>
                <a:spcPct val="110000"/>
              </a:lnSpc>
              <a:spcBef>
                <a:spcPts val="600"/>
              </a:spcBef>
              <a:buSzPct val="100000"/>
              <a:buNone/>
            </a:pPr>
            <a:r>
              <a:rPr kumimoji="0" lang="en-US" altLang="zh-CN" sz="2400" b="0" i="0" u="none" strike="noStrike" kern="1200" cap="none" spc="0" normalizeH="0" baseline="0" noProof="0" dirty="0">
                <a:ln>
                  <a:noFill/>
                </a:ln>
                <a:solidFill>
                  <a:srgbClr val="000000"/>
                </a:solidFill>
                <a:effectLst/>
                <a:uLnTx/>
                <a:uFillTx/>
                <a:latin typeface="+mn-ea"/>
                <a:cs typeface="微软雅黑" panose="020B0503020204020204" charset="-122"/>
              </a:rPr>
              <a:t>(1)</a:t>
            </a:r>
            <a:r>
              <a:rPr lang="zh-CN" altLang="en-US" sz="2400" dirty="0">
                <a:latin typeface="+mn-ea"/>
              </a:rPr>
              <a:t>掌握步进电动机的工作原理。</a:t>
            </a:r>
            <a:endParaRPr lang="en-US" altLang="zh-CN" sz="2400" dirty="0">
              <a:latin typeface="+mn-ea"/>
            </a:endParaRPr>
          </a:p>
          <a:p>
            <a:pPr marL="0" lvl="0" indent="0" algn="just">
              <a:lnSpc>
                <a:spcPct val="110000"/>
              </a:lnSpc>
              <a:spcBef>
                <a:spcPts val="600"/>
              </a:spcBef>
              <a:buSzPct val="100000"/>
              <a:buNone/>
            </a:pPr>
            <a:r>
              <a:rPr lang="en-US" altLang="zh-CN" sz="2400" dirty="0">
                <a:solidFill>
                  <a:srgbClr val="000000"/>
                </a:solidFill>
                <a:latin typeface="+mn-ea"/>
                <a:cs typeface="微软雅黑" panose="020B0503020204020204" charset="-122"/>
              </a:rPr>
              <a:t>(2)</a:t>
            </a:r>
            <a:r>
              <a:rPr lang="zh-CN" altLang="en-US" sz="2400" dirty="0">
                <a:latin typeface="+mn-ea"/>
              </a:rPr>
              <a:t>掌握西门子控制器（</a:t>
            </a:r>
            <a:r>
              <a:rPr lang="en-US" altLang="zh-CN" sz="2400" dirty="0">
                <a:latin typeface="+mn-ea"/>
              </a:rPr>
              <a:t>PLC</a:t>
            </a:r>
            <a:r>
              <a:rPr lang="zh-CN" altLang="en-US" sz="2400" dirty="0">
                <a:latin typeface="+mn-ea"/>
              </a:rPr>
              <a:t>）中对运动控制指令的使用</a:t>
            </a:r>
            <a:r>
              <a:rPr kumimoji="0" lang="zh-CN" altLang="en-US" sz="2400" b="0" i="0" u="none" strike="noStrike" kern="1200" cap="none" spc="0" normalizeH="0" baseline="0" noProof="0" dirty="0">
                <a:ln>
                  <a:noFill/>
                </a:ln>
                <a:solidFill>
                  <a:srgbClr val="000000"/>
                </a:solidFill>
                <a:effectLst/>
                <a:uLnTx/>
                <a:uFillTx/>
                <a:latin typeface="+mn-ea"/>
                <a:cs typeface="微软雅黑" panose="020B0503020204020204" charset="-122"/>
              </a:rPr>
              <a:t>。</a:t>
            </a:r>
            <a:endParaRPr kumimoji="0" lang="en-US" altLang="zh-CN" sz="2400" b="0" i="0" u="none" strike="noStrike" kern="1200" cap="none" spc="0" normalizeH="0" baseline="0" noProof="0" dirty="0">
              <a:ln>
                <a:noFill/>
              </a:ln>
              <a:solidFill>
                <a:srgbClr val="000000"/>
              </a:solidFill>
              <a:effectLst/>
              <a:uLnTx/>
              <a:uFillTx/>
              <a:latin typeface="+mn-ea"/>
              <a:cs typeface="微软雅黑" panose="020B0503020204020204" charset="-122"/>
            </a:endParaRPr>
          </a:p>
          <a:p>
            <a:pPr marL="228600" marR="0" lvl="0" indent="-228600" algn="l" defTabSz="914400" rtl="0" eaLnBrk="1" fontAlgn="auto" latinLnBrk="0" hangingPunct="1">
              <a:lnSpc>
                <a:spcPct val="90000"/>
              </a:lnSpc>
              <a:spcBef>
                <a:spcPts val="1000"/>
              </a:spcBef>
              <a:spcAft>
                <a:spcPts val="0"/>
              </a:spcAft>
              <a:buClrTx/>
              <a:buSzPct val="100000"/>
              <a:buFont typeface="等线" panose="02010600030101010101" pitchFamily="2" charset="-122"/>
              <a:buChar char="※"/>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技能目标</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0" algn="just">
              <a:lnSpc>
                <a:spcPct val="110000"/>
              </a:lnSpc>
              <a:spcBef>
                <a:spcPts val="600"/>
              </a:spcBef>
              <a:buSzPct val="150000"/>
              <a:buNone/>
            </a:pPr>
            <a:r>
              <a:rPr kumimoji="0" lang="en-US" altLang="zh-CN" sz="2400" b="0" i="0" u="none" strike="noStrike" kern="1200" cap="none" spc="0" normalizeH="0" baseline="0" noProof="0" dirty="0">
                <a:ln>
                  <a:noFill/>
                </a:ln>
                <a:solidFill>
                  <a:srgbClr val="000000"/>
                </a:solidFill>
                <a:effectLst/>
                <a:uLnTx/>
                <a:uFillTx/>
                <a:latin typeface="+mn-ea"/>
                <a:cs typeface="微软雅黑" panose="020B0503020204020204" charset="-122"/>
              </a:rPr>
              <a:t>(1)</a:t>
            </a:r>
            <a:r>
              <a:rPr lang="zh-CN" altLang="en-US" sz="2400" dirty="0">
                <a:latin typeface="+mn-ea"/>
              </a:rPr>
              <a:t>能够根据步进电动机的接线图进行端口表的绘制和接线。 </a:t>
            </a:r>
            <a:endParaRPr lang="en-US" altLang="zh-CN" sz="2400" dirty="0">
              <a:latin typeface="+mn-ea"/>
            </a:endParaRPr>
          </a:p>
          <a:p>
            <a:pPr marL="0" lvl="0" indent="0" algn="just">
              <a:lnSpc>
                <a:spcPct val="110000"/>
              </a:lnSpc>
              <a:spcBef>
                <a:spcPts val="600"/>
              </a:spcBef>
              <a:buSzPct val="150000"/>
              <a:buNone/>
            </a:pPr>
            <a:r>
              <a:rPr lang="en-US" altLang="zh-CN" sz="2400" dirty="0">
                <a:solidFill>
                  <a:srgbClr val="000000"/>
                </a:solidFill>
                <a:latin typeface="+mn-ea"/>
                <a:cs typeface="微软雅黑" panose="020B0503020204020204" charset="-122"/>
              </a:rPr>
              <a:t>(2)</a:t>
            </a:r>
            <a:r>
              <a:rPr lang="zh-CN" altLang="en-US" sz="2400" dirty="0">
                <a:latin typeface="+mn-ea"/>
              </a:rPr>
              <a:t>会根据任务书的要求对步进电动机进行运动控制</a:t>
            </a:r>
            <a:r>
              <a:rPr kumimoji="0" lang="zh-CN" altLang="en-US" sz="2400" b="0" i="0" u="none" strike="noStrike" kern="1200" cap="none" spc="0" normalizeH="0" baseline="0" noProof="0" dirty="0">
                <a:ln>
                  <a:noFill/>
                </a:ln>
                <a:solidFill>
                  <a:srgbClr val="000000"/>
                </a:solidFill>
                <a:effectLst/>
                <a:uLnTx/>
                <a:uFillTx/>
                <a:latin typeface="+mn-ea"/>
                <a:cs typeface="微软雅黑" panose="020B0503020204020204" charset="-122"/>
              </a:rPr>
              <a:t>。</a:t>
            </a:r>
            <a:endParaRPr kumimoji="0" lang="en-US" altLang="zh-CN" sz="2400" b="0" i="0" u="none" strike="noStrike" kern="1200" cap="none" spc="0" normalizeH="0" baseline="0" noProof="0" dirty="0">
              <a:ln>
                <a:noFill/>
              </a:ln>
              <a:solidFill>
                <a:srgbClr val="000000"/>
              </a:solidFill>
              <a:effectLst/>
              <a:uLnTx/>
              <a:uFillTx/>
              <a:latin typeface="+mn-ea"/>
              <a:cs typeface="微软雅黑" panose="020B0503020204020204" charset="-122"/>
            </a:endParaRPr>
          </a:p>
          <a:p>
            <a:pPr marL="228600" marR="0" lvl="0" indent="-228600" algn="l" defTabSz="914400" rtl="0" eaLnBrk="1" fontAlgn="auto" latinLnBrk="0" hangingPunct="1">
              <a:lnSpc>
                <a:spcPct val="90000"/>
              </a:lnSpc>
              <a:spcBef>
                <a:spcPts val="1000"/>
              </a:spcBef>
              <a:spcAft>
                <a:spcPts val="0"/>
              </a:spcAft>
              <a:buClrTx/>
              <a:buSzPct val="100000"/>
              <a:buFont typeface="等线" panose="02010600030101010101" pitchFamily="2" charset="-122"/>
              <a:buChar char="※"/>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素养目标</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0" algn="just">
              <a:lnSpc>
                <a:spcPct val="110000"/>
              </a:lnSpc>
              <a:spcBef>
                <a:spcPts val="600"/>
              </a:spcBef>
              <a:buSzPct val="150000"/>
              <a:buNone/>
            </a:pPr>
            <a:r>
              <a:rPr lang="en-US" altLang="zh-CN" sz="2400" dirty="0">
                <a:solidFill>
                  <a:srgbClr val="000000"/>
                </a:solidFill>
                <a:latin typeface="+mn-ea"/>
                <a:cs typeface="微软雅黑" panose="020B0503020204020204" charset="-122"/>
              </a:rPr>
              <a:t>(1)</a:t>
            </a:r>
            <a:r>
              <a:rPr lang="zh-CN" altLang="en-US" sz="2400" dirty="0">
                <a:latin typeface="+mn-ea"/>
              </a:rPr>
              <a:t>按照立德树人的要求，坚持就业导向、能力本位，以促进学生发展为目标，突出培养学生踏实认真的学习态度、严谨科学的工作能力等核心素养、必备品格和关键能力，坚持知行合一，做中学、做中教，学以致用。</a:t>
            </a:r>
            <a:endParaRPr lang="en-US" altLang="zh-CN" sz="2400" dirty="0">
              <a:latin typeface="+mn-ea"/>
            </a:endParaRPr>
          </a:p>
          <a:p>
            <a:pPr marL="0" lvl="0" indent="0" algn="just">
              <a:lnSpc>
                <a:spcPct val="110000"/>
              </a:lnSpc>
              <a:spcBef>
                <a:spcPts val="600"/>
              </a:spcBef>
              <a:buSzPct val="150000"/>
              <a:buNone/>
            </a:pPr>
            <a:r>
              <a:rPr lang="en-US" altLang="zh-CN" sz="2400" dirty="0">
                <a:solidFill>
                  <a:srgbClr val="000000"/>
                </a:solidFill>
                <a:latin typeface="+mn-ea"/>
                <a:cs typeface="微软雅黑" panose="020B0503020204020204" charset="-122"/>
              </a:rPr>
              <a:t>(2)</a:t>
            </a:r>
            <a:r>
              <a:rPr lang="zh-CN" altLang="en-US" sz="2400" dirty="0">
                <a:latin typeface="+mn-ea"/>
              </a:rPr>
              <a:t>培养学生工匠精神和职业道德。</a:t>
            </a:r>
            <a:endParaRPr lang="en-US" altLang="zh-CN" sz="2400" dirty="0">
              <a:latin typeface="+mn-ea"/>
            </a:endParaRPr>
          </a:p>
          <a:p>
            <a:pPr marL="0" lvl="0" indent="0" algn="just">
              <a:lnSpc>
                <a:spcPct val="110000"/>
              </a:lnSpc>
              <a:spcBef>
                <a:spcPts val="600"/>
              </a:spcBef>
              <a:buSzPct val="150000"/>
              <a:buNone/>
            </a:pPr>
            <a:r>
              <a:rPr lang="en-US" altLang="zh-CN" sz="2400" dirty="0">
                <a:solidFill>
                  <a:srgbClr val="000000"/>
                </a:solidFill>
                <a:latin typeface="+mn-ea"/>
                <a:cs typeface="微软雅黑" panose="020B0503020204020204" charset="-122"/>
              </a:rPr>
              <a:t>(3)</a:t>
            </a:r>
            <a:r>
              <a:rPr lang="zh-CN" altLang="en-US" sz="2400" dirty="0">
                <a:latin typeface="+mn-ea"/>
              </a:rPr>
              <a:t>培养学生安全意识和团队协作意识。</a:t>
            </a:r>
            <a:endParaRPr lang="en-US" altLang="zh-CN" sz="2400" dirty="0">
              <a:latin typeface="+mn-ea"/>
            </a:endParaRPr>
          </a:p>
          <a:p>
            <a:pPr marL="0" lvl="0" indent="0" algn="just">
              <a:lnSpc>
                <a:spcPct val="110000"/>
              </a:lnSpc>
              <a:spcBef>
                <a:spcPts val="600"/>
              </a:spcBef>
              <a:buSzPct val="150000"/>
              <a:buNone/>
            </a:pPr>
            <a:r>
              <a:rPr lang="en-US" altLang="zh-CN" sz="2400" dirty="0">
                <a:solidFill>
                  <a:srgbClr val="000000"/>
                </a:solidFill>
                <a:latin typeface="+mn-ea"/>
                <a:cs typeface="微软雅黑" panose="020B0503020204020204" charset="-122"/>
              </a:rPr>
              <a:t>(4)</a:t>
            </a:r>
            <a:r>
              <a:rPr lang="zh-CN" altLang="en-US" sz="2400" dirty="0">
                <a:latin typeface="+mn-ea"/>
              </a:rPr>
              <a:t>培养学生自我学习和自我提高的综合素质。</a:t>
            </a:r>
            <a:endParaRPr kumimoji="0" lang="zh-CN" altLang="en-US" sz="2400" b="0" i="0" u="none" strike="noStrike" kern="1200" cap="none" spc="0" normalizeH="0" baseline="0" noProof="0" dirty="0">
              <a:ln>
                <a:noFill/>
              </a:ln>
              <a:solidFill>
                <a:srgbClr val="000000"/>
              </a:solidFill>
              <a:effectLst/>
              <a:uLnTx/>
              <a:uFillTx/>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500"/>
                                        <p:tgtEl>
                                          <p:spTgt spid="3">
                                            <p:txEl>
                                              <p:pRg st="10" end="10"/>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animEffect transition="in" filter="fade">
                                      <p:cBhvr>
                                        <p:cTn id="41"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E4D1A6-A648-387B-AF12-779BF7249093}"/>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F6BCFEF3-69E8-EB02-375A-D7F7FFF12857}"/>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0BA27515-9B19-2DD3-B19A-E6F062463A73}"/>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FDE6FDB7-D28F-8A74-9D0C-60CF62E66CE7}"/>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221FF17D-CF2A-7A37-184C-720CC9961B8E}"/>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9444E284-59CD-E22C-DE3B-8D70586BE6C7}"/>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07621602-AB9C-0877-BAB0-60BE8384F3B4}"/>
              </a:ext>
            </a:extLst>
          </p:cNvPr>
          <p:cNvSpPr>
            <a:spLocks noGrp="1"/>
          </p:cNvSpPr>
          <p:nvPr>
            <p:custDataLst>
              <p:tags r:id="rId4"/>
            </p:custDataLst>
          </p:nvPr>
        </p:nvSpPr>
        <p:spPr>
          <a:xfrm>
            <a:off x="1066800" y="695740"/>
            <a:ext cx="4161183" cy="456206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4.</a:t>
            </a: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检查评估</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工作质量检测内容</a:t>
            </a:r>
            <a:endParaRPr kumimoji="0" lang="en-US" altLang="zh-CN"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如表</a:t>
            </a:r>
            <a:r>
              <a:rPr kumimoji="0" lang="en-US" altLang="zh-CN"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4-</a:t>
            </a:r>
            <a:r>
              <a:rPr lang="en-US" altLang="zh-CN" dirty="0">
                <a:solidFill>
                  <a:srgbClr val="000000"/>
                </a:solidFill>
                <a:latin typeface="微软雅黑" panose="020B0503020204020204" charset="-122"/>
                <a:ea typeface="微软雅黑" panose="020B0503020204020204" charset="-122"/>
                <a:cs typeface="微软雅黑" panose="020B0503020204020204" charset="-122"/>
              </a:rPr>
              <a:t>10</a:t>
            </a:r>
            <a:r>
              <a:rPr kumimoji="0" lang="zh-CN" altLang="en-US"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所示。</a:t>
            </a:r>
          </a:p>
        </p:txBody>
      </p:sp>
      <p:sp>
        <p:nvSpPr>
          <p:cNvPr id="2" name="五边形 4">
            <a:extLst>
              <a:ext uri="{FF2B5EF4-FFF2-40B4-BE49-F238E27FC236}">
                <a16:creationId xmlns:a16="http://schemas.microsoft.com/office/drawing/2014/main" id="{CFAC5EED-FC40-A474-6E68-32531AC9C93C}"/>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5" name="图片 4">
            <a:extLst>
              <a:ext uri="{FF2B5EF4-FFF2-40B4-BE49-F238E27FC236}">
                <a16:creationId xmlns:a16="http://schemas.microsoft.com/office/drawing/2014/main" id="{A2274BC3-D469-9D50-8BBF-9BA5C0CACB8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90443" y="600368"/>
            <a:ext cx="4397121" cy="5906012"/>
          </a:xfrm>
          <a:prstGeom prst="rect">
            <a:avLst/>
          </a:prstGeom>
        </p:spPr>
      </p:pic>
    </p:spTree>
    <p:custDataLst>
      <p:tags r:id="rId1"/>
    </p:custDataLst>
    <p:extLst>
      <p:ext uri="{BB962C8B-B14F-4D97-AF65-F5344CB8AC3E}">
        <p14:creationId xmlns:p14="http://schemas.microsoft.com/office/powerpoint/2010/main" val="1616722177"/>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16389"/>
            <p:custDataLst>
              <p:tags r:id="rId2"/>
            </p:custDataLst>
          </p:nvPr>
        </p:nvSpPr>
        <p:spPr/>
        <p:txBody>
          <a:bodyPr/>
          <a:lstStyle/>
          <a:p>
            <a:r>
              <a:rPr lang="zh-CN" altLang="en-US"/>
              <a:t>THE END</a:t>
            </a:r>
          </a:p>
        </p:txBody>
      </p:sp>
      <p:sp>
        <p:nvSpPr>
          <p:cNvPr id="3" name="标题 2"/>
          <p:cNvSpPr>
            <a:spLocks noGrp="1"/>
          </p:cNvSpPr>
          <p:nvPr>
            <p:ph type="ctrTitle" idx="16388"/>
            <p:custDataLst>
              <p:tags r:id="rId3"/>
            </p:custDataLst>
          </p:nvPr>
        </p:nvSpPr>
        <p:spPr/>
        <p:txBody>
          <a:bodyPr>
            <a:normAutofit/>
          </a:bodyPr>
          <a:lstStyle/>
          <a:p>
            <a:r>
              <a:rPr lang="zh-CN" altLang="en-US" sz="3110">
                <a:sym typeface="+mn-ea"/>
              </a:rPr>
              <a:t>数控机床电气控制（第4版）</a:t>
            </a:r>
            <a:endParaRPr lang="zh-CN" altLang="en-US" sz="3110"/>
          </a:p>
        </p:txBody>
      </p:sp>
      <p:pic>
        <p:nvPicPr>
          <p:cNvPr id="9" name="图片 8"/>
          <p:cNvPicPr>
            <a:picLocks noChangeAspect="1"/>
          </p:cNvPicPr>
          <p:nvPr/>
        </p:nvPicPr>
        <p:blipFill>
          <a:blip r:embed="rId5"/>
          <a:stretch>
            <a:fillRect/>
          </a:stretch>
        </p:blipFill>
        <p:spPr>
          <a:xfrm>
            <a:off x="256540" y="196850"/>
            <a:ext cx="2402205" cy="4083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p:cNvSpPr>
            <a:spLocks noGrp="1"/>
          </p:cNvSpPr>
          <p:nvPr>
            <p:custDataLst>
              <p:tags r:id="rId4"/>
            </p:custDataLst>
          </p:nvPr>
        </p:nvSpPr>
        <p:spPr>
          <a:xfrm>
            <a:off x="840000" y="1713322"/>
            <a:ext cx="10512000" cy="343135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任务分析</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720090" algn="just">
              <a:lnSpc>
                <a:spcPct val="100000"/>
              </a:lnSpc>
              <a:buNone/>
            </a:pPr>
            <a:r>
              <a:rPr lang="zh-CN" altLang="en-US" dirty="0">
                <a:latin typeface="+mn-ea"/>
              </a:rPr>
              <a:t>进给驱动系统是</a:t>
            </a:r>
            <a:r>
              <a:rPr lang="en-US" altLang="zh-CN" dirty="0">
                <a:latin typeface="+mn-ea"/>
              </a:rPr>
              <a:t>CNC</a:t>
            </a:r>
            <a:r>
              <a:rPr lang="zh-CN" altLang="en-US" dirty="0">
                <a:latin typeface="+mn-ea"/>
              </a:rPr>
              <a:t>装置和机床的联系环节。</a:t>
            </a:r>
            <a:r>
              <a:rPr lang="en-US" altLang="zh-CN" dirty="0">
                <a:latin typeface="+mn-ea"/>
              </a:rPr>
              <a:t>CNC</a:t>
            </a:r>
            <a:r>
              <a:rPr lang="zh-CN" altLang="en-US" dirty="0">
                <a:latin typeface="+mn-ea"/>
              </a:rPr>
              <a:t>发出的控制信息通过进给驱动系统转换成坐标轴的运动，完成程序所规定的操作。进给驱动系统的性能在一定程度上决定了数控系统的性能， 直接影响加工工件的精度。本项目通过西门子</a:t>
            </a:r>
            <a:r>
              <a:rPr lang="en-US" altLang="zh-CN" dirty="0">
                <a:latin typeface="+mn-ea"/>
              </a:rPr>
              <a:t>1200PLC</a:t>
            </a:r>
            <a:r>
              <a:rPr lang="zh-CN" altLang="en-US" dirty="0">
                <a:latin typeface="+mn-ea"/>
              </a:rPr>
              <a:t>控制步进电动机的上下运动来学习进给驱动系统的安装与调试方法。</a:t>
            </a:r>
            <a:endParaRPr kumimoji="0" lang="en-US" altLang="zh-CN" sz="2800" b="0" i="0" u="none" strike="noStrike" kern="1200" cap="none" spc="0" normalizeH="0" baseline="0" noProof="0" dirty="0">
              <a:ln>
                <a:noFill/>
              </a:ln>
              <a:solidFill>
                <a:srgbClr val="000000"/>
              </a:solidFill>
              <a:effectLst/>
              <a:uLnTx/>
              <a:uFillTx/>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8F354371-3434-203F-577F-979A22021457}"/>
              </a:ext>
            </a:extLst>
          </p:cNvPr>
          <p:cNvSpPr txBox="1"/>
          <p:nvPr/>
        </p:nvSpPr>
        <p:spPr>
          <a:xfrm>
            <a:off x="840000" y="801277"/>
            <a:ext cx="10512000" cy="1015663"/>
          </a:xfrm>
          <a:prstGeom prst="rect">
            <a:avLst/>
          </a:prstGeom>
          <a:noFill/>
        </p:spPr>
        <p:txBody>
          <a:bodyPr wrap="square" rtlCol="0">
            <a:spAutoFit/>
          </a:bodyPr>
          <a:lstStyle/>
          <a:p>
            <a:r>
              <a:rPr lang="en-US" altLang="zh-CN" sz="3200" b="1" dirty="0">
                <a:latin typeface="+mj-ea"/>
                <a:ea typeface="+mj-ea"/>
              </a:rPr>
              <a:t>1.</a:t>
            </a:r>
            <a:r>
              <a:rPr lang="zh-CN" altLang="en-US" sz="3200" b="1" dirty="0">
                <a:latin typeface="+mj-ea"/>
                <a:ea typeface="+mj-ea"/>
              </a:rPr>
              <a:t>典型接线图</a:t>
            </a:r>
            <a:endParaRPr lang="en-US" altLang="zh-CN" sz="3200" b="1" dirty="0">
              <a:latin typeface="+mj-ea"/>
              <a:ea typeface="+mj-ea"/>
            </a:endParaRPr>
          </a:p>
          <a:p>
            <a:pPr indent="576000" algn="just"/>
            <a:r>
              <a:rPr lang="zh-CN" altLang="en-US" sz="2800" dirty="0"/>
              <a:t>步进电动机的典型接线图如图</a:t>
            </a:r>
            <a:r>
              <a:rPr lang="en-US" altLang="zh-CN" sz="2800" dirty="0"/>
              <a:t>4-1</a:t>
            </a:r>
            <a:r>
              <a:rPr lang="zh-CN" altLang="en-US" sz="2800" dirty="0"/>
              <a:t>所示。</a:t>
            </a:r>
          </a:p>
        </p:txBody>
      </p:sp>
      <p:pic>
        <p:nvPicPr>
          <p:cNvPr id="4" name="图片 3">
            <a:extLst>
              <a:ext uri="{FF2B5EF4-FFF2-40B4-BE49-F238E27FC236}">
                <a16:creationId xmlns:a16="http://schemas.microsoft.com/office/drawing/2014/main" id="{1B32DEBC-EE78-8DEC-7F6B-97ABC1BFEA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7617" y="1964428"/>
            <a:ext cx="7216765" cy="4092295"/>
          </a:xfrm>
          <a:prstGeom prst="rect">
            <a:avLst/>
          </a:prstGeom>
        </p:spPr>
      </p:pic>
      <p:sp>
        <p:nvSpPr>
          <p:cNvPr id="5" name="五边形 4">
            <a:extLst>
              <a:ext uri="{FF2B5EF4-FFF2-40B4-BE49-F238E27FC236}">
                <a16:creationId xmlns:a16="http://schemas.microsoft.com/office/drawing/2014/main" id="{078381A8-EB2B-A6FB-46BB-57BE5C19BFC0}"/>
              </a:ext>
            </a:extLst>
          </p:cNvPr>
          <p:cNvSpPr/>
          <p:nvPr>
            <p:custDataLst>
              <p:tags r:id="rId1"/>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extLst>
      <p:ext uri="{BB962C8B-B14F-4D97-AF65-F5344CB8AC3E}">
        <p14:creationId xmlns:p14="http://schemas.microsoft.com/office/powerpoint/2010/main" val="1320247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F9077D2-DF66-EE60-3F49-B757037C0933}"/>
              </a:ext>
            </a:extLst>
          </p:cNvPr>
          <p:cNvSpPr txBox="1"/>
          <p:nvPr/>
        </p:nvSpPr>
        <p:spPr>
          <a:xfrm>
            <a:off x="837883" y="1543868"/>
            <a:ext cx="10512000" cy="3770263"/>
          </a:xfrm>
          <a:prstGeom prst="rect">
            <a:avLst/>
          </a:prstGeom>
          <a:noFill/>
        </p:spPr>
        <p:txBody>
          <a:bodyPr wrap="square" rtlCol="0">
            <a:spAutoFit/>
          </a:bodyPr>
          <a:lstStyle/>
          <a:p>
            <a:r>
              <a:rPr lang="en-US" altLang="zh-CN" sz="3200" b="1" dirty="0">
                <a:latin typeface="+mj-ea"/>
                <a:ea typeface="+mj-ea"/>
              </a:rPr>
              <a:t>2.</a:t>
            </a:r>
            <a:r>
              <a:rPr lang="zh-CN" altLang="en-US" sz="3200" b="1" dirty="0">
                <a:latin typeface="+mj-ea"/>
                <a:ea typeface="+mj-ea"/>
              </a:rPr>
              <a:t>步进电动机电路的工作原理</a:t>
            </a:r>
            <a:endParaRPr lang="en-US" altLang="zh-CN" sz="3200" b="1" dirty="0">
              <a:latin typeface="+mj-ea"/>
              <a:ea typeface="+mj-ea"/>
            </a:endParaRPr>
          </a:p>
          <a:p>
            <a:pPr indent="576000" algn="just">
              <a:spcAft>
                <a:spcPts val="600"/>
              </a:spcAft>
            </a:pPr>
            <a:r>
              <a:rPr lang="zh-CN" altLang="en-US" sz="2400" dirty="0">
                <a:latin typeface="+mn-ea"/>
              </a:rPr>
              <a:t>如图</a:t>
            </a:r>
            <a:r>
              <a:rPr lang="en-US" altLang="zh-CN" sz="2400" dirty="0">
                <a:latin typeface="+mn-ea"/>
              </a:rPr>
              <a:t>4-1</a:t>
            </a:r>
            <a:r>
              <a:rPr lang="zh-CN" altLang="en-US" sz="2400" dirty="0">
                <a:latin typeface="+mn-ea"/>
              </a:rPr>
              <a:t>所示，步进电动机驱动器的功能是接收来自</a:t>
            </a:r>
            <a:r>
              <a:rPr lang="en-US" altLang="zh-CN" sz="2400" dirty="0">
                <a:latin typeface="+mn-ea"/>
              </a:rPr>
              <a:t>PLC</a:t>
            </a:r>
            <a:r>
              <a:rPr lang="zh-CN" altLang="en-US" sz="2400" dirty="0">
                <a:latin typeface="+mn-ea"/>
              </a:rPr>
              <a:t>的一定数量和频率脉冲信号及电动机旋转方向的信号，为步进电动机输出三相功率脉冲信号。</a:t>
            </a:r>
            <a:endParaRPr lang="en-US" altLang="zh-CN" sz="2400" dirty="0">
              <a:latin typeface="+mn-ea"/>
            </a:endParaRPr>
          </a:p>
          <a:p>
            <a:pPr indent="576000" algn="just">
              <a:spcAft>
                <a:spcPts val="600"/>
              </a:spcAft>
            </a:pPr>
            <a:r>
              <a:rPr lang="zh-CN" altLang="en-US" sz="2400" dirty="0">
                <a:latin typeface="+mn-ea"/>
              </a:rPr>
              <a:t>步进电动机驱动器的组成包括脉冲分配器和脉冲放大器两部分，主要解决向步进电动机的各相绕组分配输出脉冲和功率放大两个问题。</a:t>
            </a:r>
            <a:endParaRPr lang="en-US" altLang="zh-CN" sz="2400" dirty="0">
              <a:latin typeface="+mn-ea"/>
            </a:endParaRPr>
          </a:p>
          <a:p>
            <a:pPr indent="576000" algn="just">
              <a:spcAft>
                <a:spcPts val="600"/>
              </a:spcAft>
            </a:pPr>
            <a:r>
              <a:rPr lang="zh-CN" altLang="en-US" sz="2400" dirty="0">
                <a:latin typeface="+mn-ea"/>
              </a:rPr>
              <a:t>脉冲分配器是一个数字逻辑单元，它接收来自控制器的脉冲信号和转向信号， 把脉冲信号按一定的逻辑关系分配到每一相脉冲放大器上，使步进电动机按选定的运行方式工作。</a:t>
            </a:r>
            <a:endParaRPr lang="en-US" altLang="zh-CN" sz="2400" dirty="0">
              <a:latin typeface="+mn-ea"/>
            </a:endParaRPr>
          </a:p>
          <a:p>
            <a:pPr indent="576000" algn="just">
              <a:spcAft>
                <a:spcPts val="600"/>
              </a:spcAft>
            </a:pPr>
            <a:r>
              <a:rPr lang="zh-CN" altLang="en-US" sz="2400" dirty="0">
                <a:latin typeface="+mn-ea"/>
              </a:rPr>
              <a:t>脉冲放大器是进行脉冲功率放大的部件。</a:t>
            </a:r>
            <a:endParaRPr lang="en-US" altLang="zh-CN" sz="2400" dirty="0">
              <a:latin typeface="+mn-ea"/>
            </a:endParaRPr>
          </a:p>
        </p:txBody>
      </p:sp>
      <p:sp>
        <p:nvSpPr>
          <p:cNvPr id="4" name="五边形 4">
            <a:extLst>
              <a:ext uri="{FF2B5EF4-FFF2-40B4-BE49-F238E27FC236}">
                <a16:creationId xmlns:a16="http://schemas.microsoft.com/office/drawing/2014/main" id="{5FD36F22-F731-042F-BD61-4F05BFA211E4}"/>
              </a:ext>
            </a:extLst>
          </p:cNvPr>
          <p:cNvSpPr/>
          <p:nvPr>
            <p:custDataLst>
              <p:tags r:id="rId1"/>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extLst>
      <p:ext uri="{BB962C8B-B14F-4D97-AF65-F5344CB8AC3E}">
        <p14:creationId xmlns:p14="http://schemas.microsoft.com/office/powerpoint/2010/main" val="29899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657225"/>
            <a:ext cx="10515600" cy="3535396"/>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知识准备</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5945" algn="just">
              <a:lnSpc>
                <a:spcPct val="100000"/>
              </a:lnSpc>
              <a:buNone/>
            </a:pPr>
            <a:r>
              <a:rPr lang="zh-CN" altLang="en-US" sz="2400" dirty="0"/>
              <a:t>步进电动机是一种将电脉冲信号转换成机械角位移的电磁机械装置，如图</a:t>
            </a:r>
            <a:r>
              <a:rPr lang="en-US" altLang="zh-CN" sz="2400" dirty="0"/>
              <a:t>4-2</a:t>
            </a:r>
            <a:r>
              <a:rPr lang="zh-CN" altLang="en-US" sz="2400" dirty="0"/>
              <a:t>所示。</a:t>
            </a:r>
            <a:endParaRPr lang="en-US" altLang="zh-CN" sz="2400" dirty="0"/>
          </a:p>
          <a:p>
            <a:pPr marL="0" indent="575945" algn="just">
              <a:lnSpc>
                <a:spcPct val="100000"/>
              </a:lnSpc>
              <a:buNone/>
            </a:pPr>
            <a:r>
              <a:rPr lang="zh-CN" altLang="en-US" sz="2400" dirty="0"/>
              <a:t>对步进电动机施加一个电脉冲信号时，它就旋转一个固定的角度，称为一 步，每一步所转过的角度叫作步距角。</a:t>
            </a:r>
            <a:endParaRPr lang="en-US" altLang="zh-CN" sz="2400" dirty="0"/>
          </a:p>
          <a:p>
            <a:pPr marL="0" indent="575945" algn="just">
              <a:lnSpc>
                <a:spcPct val="100000"/>
              </a:lnSpc>
              <a:buNone/>
            </a:pPr>
            <a:r>
              <a:rPr lang="zh-CN" altLang="en-US" sz="2400" dirty="0"/>
              <a:t>步进电动机的角位移量和输入脉冲的个数严格地成正比例，在时间上与输入脉冲同步。</a:t>
            </a:r>
            <a:endParaRPr lang="en-US" altLang="zh-CN" sz="2400" dirty="0"/>
          </a:p>
          <a:p>
            <a:pPr marL="0" indent="575945" algn="just">
              <a:lnSpc>
                <a:spcPct val="100000"/>
              </a:lnSpc>
              <a:buNone/>
            </a:pPr>
            <a:r>
              <a:rPr lang="zh-CN" altLang="en-US" sz="2400" dirty="0"/>
              <a:t>由于步进电动机所用电源是脉冲电源，因此又称脉冲马达。</a:t>
            </a:r>
            <a:endParaRPr lang="zh-CN" altLang="en-US" sz="2400"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a:extLst>
              <a:ext uri="{FF2B5EF4-FFF2-40B4-BE49-F238E27FC236}">
                <a16:creationId xmlns:a16="http://schemas.microsoft.com/office/drawing/2014/main" id="{8AC2920F-A31B-FCEF-5077-0A23DC3D35B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16326" y="4192621"/>
            <a:ext cx="4159347" cy="24447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7A41D5D1-9BE0-DE39-AB28-8879E156D65E}"/>
              </a:ext>
            </a:extLst>
          </p:cNvPr>
          <p:cNvSpPr txBox="1"/>
          <p:nvPr/>
        </p:nvSpPr>
        <p:spPr>
          <a:xfrm>
            <a:off x="840000" y="882149"/>
            <a:ext cx="10512000" cy="5093702"/>
          </a:xfrm>
          <a:prstGeom prst="rect">
            <a:avLst/>
          </a:prstGeom>
          <a:noFill/>
        </p:spPr>
        <p:txBody>
          <a:bodyPr wrap="square" rtlCol="0">
            <a:spAutoFit/>
          </a:bodyPr>
          <a:lstStyle/>
          <a:p>
            <a:pPr>
              <a:spcAft>
                <a:spcPts val="600"/>
              </a:spcAft>
            </a:pPr>
            <a:r>
              <a:rPr lang="en-US" altLang="zh-CN" sz="3200" b="1" dirty="0">
                <a:latin typeface="+mj-ea"/>
                <a:ea typeface="+mj-ea"/>
              </a:rPr>
              <a:t>4.1    </a:t>
            </a:r>
            <a:r>
              <a:rPr lang="zh-CN" altLang="en-US" sz="3200" b="1" dirty="0">
                <a:latin typeface="+mj-ea"/>
                <a:ea typeface="+mj-ea"/>
              </a:rPr>
              <a:t>步进电动机驱动器的控制原理</a:t>
            </a:r>
            <a:endParaRPr lang="en-US" altLang="zh-CN" sz="3200" b="1" dirty="0">
              <a:latin typeface="+mj-ea"/>
              <a:ea typeface="+mj-ea"/>
            </a:endParaRPr>
          </a:p>
          <a:p>
            <a:pPr indent="576000" algn="just"/>
            <a:r>
              <a:rPr lang="zh-CN" altLang="en-US" sz="2400" dirty="0"/>
              <a:t>步进电动机各励磁绕组是按一定节拍依次轮流通电工作的。为此，需将</a:t>
            </a:r>
            <a:r>
              <a:rPr lang="en-US" altLang="zh-CN" sz="2400" dirty="0"/>
              <a:t>CNC</a:t>
            </a:r>
            <a:r>
              <a:rPr lang="zh-CN" altLang="en-US" sz="2400" dirty="0"/>
              <a:t>发出的控制脉冲按步进电动机规定的通电顺序分配到定子各励磁绕组中。</a:t>
            </a:r>
            <a:endParaRPr lang="en-US" altLang="zh-CN" sz="2400" dirty="0"/>
          </a:p>
          <a:p>
            <a:pPr indent="576000" algn="just"/>
            <a:r>
              <a:rPr lang="zh-CN" altLang="en-US" sz="2400" dirty="0"/>
              <a:t>完成脉冲 分配的功能元件称为环形脉冲分配器。</a:t>
            </a:r>
            <a:endParaRPr lang="en-US" altLang="zh-CN" sz="2400" dirty="0"/>
          </a:p>
          <a:p>
            <a:pPr indent="576000" algn="just"/>
            <a:r>
              <a:rPr lang="zh-CN" altLang="en-US" sz="2400" dirty="0"/>
              <a:t>步进电动机驱动器通常由环形脉冲分配器及功率放大器组成，加到环形脉冲分配器输入端的指令脉冲是 </a:t>
            </a:r>
            <a:r>
              <a:rPr lang="en-US" altLang="zh-CN" sz="2400" dirty="0"/>
              <a:t>CNC</a:t>
            </a:r>
            <a:r>
              <a:rPr lang="zh-CN" altLang="en-US" sz="2400" dirty="0"/>
              <a:t>插补器输出的分配脉冲，经过加减速控制，使脉冲频率平滑上升或下降，以适应步进电动机的驱动特性。环形脉冲分配器将脉冲信号按一定顺序分配，然后送到驱动电路中进行功率放大，驱动步进电动机工作。</a:t>
            </a:r>
            <a:endParaRPr lang="en-US" altLang="zh-CN" sz="2400" dirty="0"/>
          </a:p>
          <a:p>
            <a:pPr indent="576000" algn="just"/>
            <a:r>
              <a:rPr lang="zh-CN" altLang="en-US" sz="2400" dirty="0"/>
              <a:t>环形分配器的功能可以由硬件完成 </a:t>
            </a:r>
            <a:r>
              <a:rPr lang="en-US" altLang="zh-CN" sz="2400" dirty="0"/>
              <a:t>(</a:t>
            </a:r>
            <a:r>
              <a:rPr lang="zh-CN" altLang="en-US" sz="2400" dirty="0"/>
              <a:t>如Ｄ触发器组成的电路</a:t>
            </a:r>
            <a:r>
              <a:rPr lang="en-US" altLang="zh-CN" sz="2400" dirty="0"/>
              <a:t>)</a:t>
            </a:r>
            <a:r>
              <a:rPr lang="zh-CN" altLang="en-US" sz="2400" dirty="0"/>
              <a:t>，也可以由软件产生。</a:t>
            </a:r>
            <a:endParaRPr lang="en-US" altLang="zh-CN" sz="2400" dirty="0"/>
          </a:p>
          <a:p>
            <a:pPr indent="576000" algn="just"/>
            <a:r>
              <a:rPr lang="zh-CN" altLang="en-US" sz="2400" dirty="0"/>
              <a:t>功率放大器的作用是将环形分配器输出的通电状态信号经过若干级功率放大，控制步进电动机各相绕组电流按一定顺序切换。</a:t>
            </a:r>
          </a:p>
        </p:txBody>
      </p:sp>
    </p:spTree>
    <p:extLst>
      <p:ext uri="{BB962C8B-B14F-4D97-AF65-F5344CB8AC3E}">
        <p14:creationId xmlns:p14="http://schemas.microsoft.com/office/powerpoint/2010/main" val="3874694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E6E07897-A18E-C6CB-8A08-0DF2EB713938}"/>
              </a:ext>
            </a:extLst>
          </p:cNvPr>
          <p:cNvSpPr txBox="1"/>
          <p:nvPr/>
        </p:nvSpPr>
        <p:spPr>
          <a:xfrm>
            <a:off x="840000" y="1128370"/>
            <a:ext cx="10512000" cy="4601260"/>
          </a:xfrm>
          <a:prstGeom prst="rect">
            <a:avLst/>
          </a:prstGeom>
          <a:noFill/>
        </p:spPr>
        <p:txBody>
          <a:bodyPr wrap="square" rtlCol="0">
            <a:spAutoFit/>
          </a:bodyPr>
          <a:lstStyle/>
          <a:p>
            <a:pPr algn="just">
              <a:spcAft>
                <a:spcPts val="600"/>
              </a:spcAft>
            </a:pPr>
            <a:r>
              <a:rPr lang="en-US" altLang="zh-CN" sz="3600" b="1" dirty="0">
                <a:latin typeface="+mj-ea"/>
                <a:ea typeface="+mj-ea"/>
              </a:rPr>
              <a:t>4.2    </a:t>
            </a:r>
            <a:r>
              <a:rPr lang="zh-CN" altLang="en-US" sz="3600" b="1" dirty="0">
                <a:latin typeface="+mj-ea"/>
                <a:ea typeface="+mj-ea"/>
              </a:rPr>
              <a:t>细分</a:t>
            </a:r>
            <a:endParaRPr lang="en-US" altLang="zh-CN" sz="3600" b="1" dirty="0">
              <a:latin typeface="+mj-ea"/>
              <a:ea typeface="+mj-ea"/>
            </a:endParaRPr>
          </a:p>
          <a:p>
            <a:pPr indent="576000" algn="just"/>
            <a:r>
              <a:rPr lang="zh-CN" altLang="en-US" sz="2800" dirty="0">
                <a:latin typeface="+mn-ea"/>
              </a:rPr>
              <a:t>阶梯式正弦波形电流按固定时序分别流过</a:t>
            </a:r>
            <a:r>
              <a:rPr lang="en-US" altLang="zh-CN" sz="2800" dirty="0">
                <a:latin typeface="+mn-ea"/>
              </a:rPr>
              <a:t>3</a:t>
            </a:r>
            <a:r>
              <a:rPr lang="zh-CN" altLang="en-US" sz="2800" dirty="0">
                <a:latin typeface="+mn-ea"/>
              </a:rPr>
              <a:t>路绕组，其每个阶梯对应电动机转动一步。</a:t>
            </a:r>
            <a:endParaRPr lang="en-US" altLang="zh-CN" sz="2800" dirty="0">
              <a:latin typeface="+mn-ea"/>
            </a:endParaRPr>
          </a:p>
          <a:p>
            <a:pPr indent="576000" algn="just"/>
            <a:r>
              <a:rPr lang="zh-CN" altLang="en-US" sz="2800" dirty="0">
                <a:latin typeface="+mn-ea"/>
              </a:rPr>
              <a:t>通常通过改变驱动器输出正弦电流的频率来改变电动机转速，而输出的阶梯数确定了每步转过的角度，当角度越小时，其阶梯数就越多，即细分就越大，从理论上说此角度可以设得足够小，因此细分数可以很大。</a:t>
            </a:r>
            <a:r>
              <a:rPr lang="en-US" altLang="zh-CN" sz="2800" dirty="0">
                <a:latin typeface="+mn-ea"/>
              </a:rPr>
              <a:t>3M458</a:t>
            </a:r>
            <a:r>
              <a:rPr lang="zh-CN" altLang="en-US" sz="2800" dirty="0">
                <a:latin typeface="+mn-ea"/>
              </a:rPr>
              <a:t>最高可达</a:t>
            </a:r>
            <a:r>
              <a:rPr lang="en-US" altLang="zh-CN" sz="2800" dirty="0">
                <a:latin typeface="+mn-ea"/>
              </a:rPr>
              <a:t>10000</a:t>
            </a:r>
            <a:r>
              <a:rPr lang="zh-CN" altLang="en-US" sz="2800" dirty="0">
                <a:latin typeface="+mn-ea"/>
              </a:rPr>
              <a:t>步</a:t>
            </a:r>
            <a:r>
              <a:rPr lang="en-US" altLang="zh-CN" sz="2800" dirty="0">
                <a:latin typeface="+mn-ea"/>
              </a:rPr>
              <a:t>/</a:t>
            </a:r>
            <a:r>
              <a:rPr lang="zh-CN" altLang="en-US" sz="2800" dirty="0">
                <a:latin typeface="+mn-ea"/>
              </a:rPr>
              <a:t>转的驱动细分功能，细分可以通过拨动开关设定。</a:t>
            </a:r>
            <a:endParaRPr lang="en-US" altLang="zh-CN" sz="2800" dirty="0">
              <a:latin typeface="+mn-ea"/>
            </a:endParaRPr>
          </a:p>
          <a:p>
            <a:pPr indent="576000" algn="just"/>
            <a:r>
              <a:rPr lang="zh-CN" altLang="en-US" sz="2800" dirty="0">
                <a:latin typeface="+mn-ea"/>
              </a:rPr>
              <a:t>细分驱动方式不仅可以减小步进电动机的步距角、提高分辨率，而且可以减少或消除低频振动，使电动机运行更加平稳均匀。</a:t>
            </a:r>
          </a:p>
        </p:txBody>
      </p:sp>
    </p:spTree>
    <p:extLst>
      <p:ext uri="{BB962C8B-B14F-4D97-AF65-F5344CB8AC3E}">
        <p14:creationId xmlns:p14="http://schemas.microsoft.com/office/powerpoint/2010/main" val="7104348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8*i*8"/>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8*i*9"/>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8*i*10"/>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9*i*8"/>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9*i*9"/>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9*i*10"/>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0*i*8"/>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0*i*9"/>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0*i*10"/>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frame"/>
  <p:tag name="KSO_WM_SLIDE_BK_DARK_LIGHT" val="2"/>
</p:tagLst>
</file>

<file path=ppt/tags/tag16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4.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3*i*8"/>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3*i*9"/>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7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3*i*10"/>
  <p:tag name="KSO_WM_UNIT_LAYERLEVEL" val="1"/>
  <p:tag name="KSO_WM_TAG_VERSION" val="1.0"/>
  <p:tag name="KSO_WM_BEAUTIFY_FLAG" val="#wm#"/>
</p:tagLst>
</file>

<file path=ppt/tags/tag17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leftRight"/>
  <p:tag name="KSO_WM_SLIDE_BK_DARK_LIGHT" val="2"/>
</p:tagLst>
</file>

<file path=ppt/tags/tag17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4*i*8"/>
  <p:tag name="KSO_WM_UNIT_LAYERLEVEL" val="1"/>
  <p:tag name="KSO_WM_TAG_VERSION" val="1.0"/>
  <p:tag name="KSO_WM_BEAUTIFY_FLAG" val="#wm#"/>
</p:tagLst>
</file>

<file path=ppt/tags/tag18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4*i*9"/>
  <p:tag name="KSO_WM_UNIT_LAYERLEVEL" val="1"/>
  <p:tag name="KSO_WM_TAG_VERSION" val="1.0"/>
  <p:tag name="KSO_WM_BEAUTIFY_FLAG" val="#wm#"/>
</p:tagLst>
</file>

<file path=ppt/tags/tag18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4*i*10"/>
  <p:tag name="KSO_WM_UNIT_LAYERLEVEL" val="1"/>
  <p:tag name="KSO_WM_TAG_VERSION" val="1.0"/>
  <p:tag name="KSO_WM_BEAUTIFY_FLAG" val="#wm#"/>
</p:tagLst>
</file>

<file path=ppt/tags/tag18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topBottom"/>
  <p:tag name="KSO_WM_SLIDE_BK_DARK_LIGHT" val="2"/>
</p:tagLst>
</file>

<file path=ppt/tags/tag18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6.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9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5*i*8"/>
  <p:tag name="KSO_WM_UNIT_LAYERLEVEL" val="1"/>
  <p:tag name="KSO_WM_TAG_VERSION" val="1.0"/>
  <p:tag name="KSO_WM_BEAUTIFY_FLAG" val="#wm#"/>
</p:tagLst>
</file>

<file path=ppt/tags/tag19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5*i*9"/>
  <p:tag name="KSO_WM_UNIT_LAYERLEVEL" val="1"/>
  <p:tag name="KSO_WM_TAG_VERSION" val="1.0"/>
  <p:tag name="KSO_WM_BEAUTIFY_FLAG" val="#wm#"/>
</p:tagLst>
</file>

<file path=ppt/tags/tag19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5*i*10"/>
  <p:tag name="KSO_WM_UNIT_LAYERLEVEL" val="1"/>
  <p:tag name="KSO_WM_TAG_VERSION" val="1.0"/>
  <p:tag name="KSO_WM_BEAUTIFY_FLAG" val="#wm#"/>
</p:tagLst>
</file>

<file path=ppt/tags/tag19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bottomTop"/>
  <p:tag name="KSO_WM_SLIDE_BK_DARK_LIGHT" val="2"/>
</p:tagLst>
</file>

<file path=ppt/tags/tag19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6*i*8"/>
  <p:tag name="KSO_WM_UNIT_LAYERLEVEL" val="1"/>
  <p:tag name="KSO_WM_TAG_VERSION" val="1.0"/>
  <p:tag name="KSO_WM_BEAUTIFY_FLAG" val="#wm#"/>
</p:tagLst>
</file>

<file path=ppt/tags/tag20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6*i*9"/>
  <p:tag name="KSO_WM_UNIT_LAYERLEVEL" val="1"/>
  <p:tag name="KSO_WM_TAG_VERSION" val="1.0"/>
  <p:tag name="KSO_WM_BEAUTIFY_FLAG" val="#wm#"/>
</p:tagLst>
</file>

<file path=ppt/tags/tag2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6*i*10"/>
  <p:tag name="KSO_WM_UNIT_LAYERLEVEL" val="1"/>
  <p:tag name="KSO_WM_TAG_VERSION" val="1.0"/>
  <p:tag name="KSO_WM_BEAUTIFY_FLAG" val="#wm#"/>
</p:tagLst>
</file>

<file path=ppt/tags/tag20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20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1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7*i*4"/>
  <p:tag name="KSO_WM_UNIT_LAYERLEVEL" val="1"/>
  <p:tag name="KSO_WM_TAG_VERSION" val="1.0"/>
  <p:tag name="KSO_WM_BEAUTIFY_FLAG" val="#wm#"/>
</p:tagLst>
</file>

<file path=ppt/tags/tag2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5"/>
  <p:tag name="KSO_WM_UNIT_ID" val="_17*i*5"/>
  <p:tag name="KSO_WM_UNIT_LAYERLEVEL" val="1"/>
  <p:tag name="KSO_WM_TAG_VERSION" val="1.0"/>
  <p:tag name="KSO_WM_BEAUTIFY_FLAG" val="#wm#"/>
</p:tagLst>
</file>

<file path=ppt/tags/tag2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6"/>
  <p:tag name="KSO_WM_UNIT_ID" val="_17*i*6"/>
  <p:tag name="KSO_WM_UNIT_LAYERLEVEL" val="1"/>
  <p:tag name="KSO_WM_TAG_VERSION" val="1.0"/>
  <p:tag name="KSO_WM_BEAUTIFY_FLAG" val="#wm#"/>
</p:tagLst>
</file>

<file path=ppt/tags/tag2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7"/>
  <p:tag name="KSO_WM_UNIT_ID" val="_17*i*7"/>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220.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221.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2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8.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9.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30.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1.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2.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3.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4.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5.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6.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7.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8.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9.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40.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1.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2.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3.xml><?xml version="1.0" encoding="utf-8"?>
<p:tagLst xmlns:a="http://schemas.openxmlformats.org/drawingml/2006/main" xmlns:r="http://schemas.openxmlformats.org/officeDocument/2006/relationships"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4.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5.xml><?xml version="1.0" encoding="utf-8"?>
<p:tagLst xmlns:a="http://schemas.openxmlformats.org/drawingml/2006/main" xmlns:r="http://schemas.openxmlformats.org/officeDocument/2006/relationships"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6.xml><?xml version="1.0" encoding="utf-8"?>
<p:tagLst xmlns:a="http://schemas.openxmlformats.org/drawingml/2006/main" xmlns:r="http://schemas.openxmlformats.org/officeDocument/2006/relationships"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7.xml><?xml version="1.0" encoding="utf-8"?>
<p:tagLst xmlns:a="http://schemas.openxmlformats.org/drawingml/2006/main" xmlns:r="http://schemas.openxmlformats.org/officeDocument/2006/relationships"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8.xml><?xml version="1.0" encoding="utf-8"?>
<p:tagLst xmlns:a="http://schemas.openxmlformats.org/drawingml/2006/main" xmlns:r="http://schemas.openxmlformats.org/officeDocument/2006/relationships"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9.xml><?xml version="1.0" encoding="utf-8"?>
<p:tagLst xmlns:a="http://schemas.openxmlformats.org/drawingml/2006/main" xmlns:r="http://schemas.openxmlformats.org/officeDocument/2006/relationships" xmlns:p="http://schemas.openxmlformats.org/presentationml/2006/main">
  <p:tag name="KSO_WM_UNIT_TYPE" val="i"/>
  <p:tag name="KSO_WM_UNIT_INDEX" val="18"/>
  <p:tag name="KSO_WM_BEAUTIFY_FLAG" val="#wm#"/>
  <p:tag name="KSO_WM_TAG_VERSION" val="3.0"/>
  <p:tag name="KSO_WM_UNIT_ID" val="_11*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50.xml><?xml version="1.0" encoding="utf-8"?>
<p:tagLst xmlns:a="http://schemas.openxmlformats.org/drawingml/2006/main" xmlns:r="http://schemas.openxmlformats.org/officeDocument/2006/relationships" xmlns:p="http://schemas.openxmlformats.org/presentationml/2006/main">
  <p:tag name="KSO_WM_UNIT_TYPE" val="i"/>
  <p:tag name="KSO_WM_UNIT_INDEX" val="19"/>
  <p:tag name="KSO_WM_BEAUTIFY_FLAG" val="#wm#"/>
  <p:tag name="KSO_WM_TAG_VERSION" val="3.0"/>
  <p:tag name="KSO_WM_UNIT_ID" val="_11*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1.xml><?xml version="1.0" encoding="utf-8"?>
<p:tagLst xmlns:a="http://schemas.openxmlformats.org/drawingml/2006/main" xmlns:r="http://schemas.openxmlformats.org/officeDocument/2006/relationships" xmlns:p="http://schemas.openxmlformats.org/presentationml/2006/main">
  <p:tag name="KSO_WM_UNIT_TYPE" val="i"/>
  <p:tag name="KSO_WM_UNIT_INDEX" val="20"/>
  <p:tag name="KSO_WM_BEAUTIFY_FLAG" val="#wm#"/>
  <p:tag name="KSO_WM_TAG_VERSION" val="3.0"/>
  <p:tag name="KSO_WM_UNIT_ID" val="_11*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2.xml><?xml version="1.0" encoding="utf-8"?>
<p:tagLst xmlns:a="http://schemas.openxmlformats.org/drawingml/2006/main" xmlns:r="http://schemas.openxmlformats.org/officeDocument/2006/relationships" xmlns:p="http://schemas.openxmlformats.org/presentationml/2006/main">
  <p:tag name="KSO_WM_UNIT_TYPE" val="i"/>
  <p:tag name="KSO_WM_UNIT_INDEX" val="21"/>
  <p:tag name="KSO_WM_BEAUTIFY_FLAG" val="#wm#"/>
  <p:tag name="KSO_WM_TAG_VERSION" val="3.0"/>
  <p:tag name="KSO_WM_UNIT_ID" val="_11*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3.xml><?xml version="1.0" encoding="utf-8"?>
<p:tagLst xmlns:a="http://schemas.openxmlformats.org/drawingml/2006/main" xmlns:r="http://schemas.openxmlformats.org/officeDocument/2006/relationships" xmlns:p="http://schemas.openxmlformats.org/presentationml/2006/main">
  <p:tag name="KSO_WM_UNIT_TYPE" val="i"/>
  <p:tag name="KSO_WM_UNIT_INDEX" val="22"/>
  <p:tag name="KSO_WM_BEAUTIFY_FLAG" val="#wm#"/>
  <p:tag name="KSO_WM_TAG_VERSION" val="3.0"/>
  <p:tag name="KSO_WM_UNIT_ID" val="_11*i*2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4.xml><?xml version="1.0" encoding="utf-8"?>
<p:tagLst xmlns:a="http://schemas.openxmlformats.org/drawingml/2006/main" xmlns:r="http://schemas.openxmlformats.org/officeDocument/2006/relationships" xmlns:p="http://schemas.openxmlformats.org/presentationml/2006/main">
  <p:tag name="KSO_WM_UNIT_TYPE" val="i"/>
  <p:tag name="KSO_WM_UNIT_INDEX" val="23"/>
  <p:tag name="KSO_WM_BEAUTIFY_FLAG" val="#wm#"/>
  <p:tag name="KSO_WM_TAG_VERSION" val="3.0"/>
  <p:tag name="KSO_WM_UNIT_ID" val="_11*i*2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5.xml><?xml version="1.0" encoding="utf-8"?>
<p:tagLst xmlns:a="http://schemas.openxmlformats.org/drawingml/2006/main" xmlns:r="http://schemas.openxmlformats.org/officeDocument/2006/relationships" xmlns:p="http://schemas.openxmlformats.org/presentationml/2006/main">
  <p:tag name="KSO_WM_UNIT_TYPE" val="i"/>
  <p:tag name="KSO_WM_UNIT_INDEX" val="24"/>
  <p:tag name="KSO_WM_BEAUTIFY_FLAG" val="#wm#"/>
  <p:tag name="KSO_WM_TAG_VERSION" val="3.0"/>
  <p:tag name="KSO_WM_UNIT_ID" val="_11*i*2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6.xml><?xml version="1.0" encoding="utf-8"?>
<p:tagLst xmlns:a="http://schemas.openxmlformats.org/drawingml/2006/main" xmlns:r="http://schemas.openxmlformats.org/officeDocument/2006/relationships" xmlns:p="http://schemas.openxmlformats.org/presentationml/2006/main">
  <p:tag name="KSO_WM_UNIT_TYPE" val="i"/>
  <p:tag name="KSO_WM_UNIT_INDEX" val="25"/>
  <p:tag name="KSO_WM_BEAUTIFY_FLAG" val="#wm#"/>
  <p:tag name="KSO_WM_TAG_VERSION" val="3.0"/>
  <p:tag name="KSO_WM_UNIT_ID" val="_11*i*2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7.xml><?xml version="1.0" encoding="utf-8"?>
<p:tagLst xmlns:a="http://schemas.openxmlformats.org/drawingml/2006/main" xmlns:r="http://schemas.openxmlformats.org/officeDocument/2006/relationships" xmlns:p="http://schemas.openxmlformats.org/presentationml/2006/main">
  <p:tag name="KSO_WM_UNIT_TYPE" val="i"/>
  <p:tag name="KSO_WM_UNIT_INDEX" val="26"/>
  <p:tag name="KSO_WM_BEAUTIFY_FLAG" val="#wm#"/>
  <p:tag name="KSO_WM_TAG_VERSION" val="3.0"/>
  <p:tag name="KSO_WM_UNIT_ID" val="_11*i*2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8.xml><?xml version="1.0" encoding="utf-8"?>
<p:tagLst xmlns:a="http://schemas.openxmlformats.org/drawingml/2006/main" xmlns:r="http://schemas.openxmlformats.org/officeDocument/2006/relationships" xmlns:p="http://schemas.openxmlformats.org/presentationml/2006/main">
  <p:tag name="KSO_WM_UNIT_TYPE" val="i"/>
  <p:tag name="KSO_WM_UNIT_INDEX" val="27"/>
  <p:tag name="KSO_WM_BEAUTIFY_FLAG" val="#wm#"/>
  <p:tag name="KSO_WM_TAG_VERSION" val="3.0"/>
  <p:tag name="KSO_WM_UNIT_ID" val="_11*i*2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9.xml><?xml version="1.0" encoding="utf-8"?>
<p:tagLst xmlns:a="http://schemas.openxmlformats.org/drawingml/2006/main" xmlns:r="http://schemas.openxmlformats.org/officeDocument/2006/relationships" xmlns:p="http://schemas.openxmlformats.org/presentationml/2006/main">
  <p:tag name="KSO_WM_UNIT_TYPE" val="i"/>
  <p:tag name="KSO_WM_UNIT_INDEX" val="28"/>
  <p:tag name="KSO_WM_BEAUTIFY_FLAG" val="#wm#"/>
  <p:tag name="KSO_WM_TAG_VERSION" val="3.0"/>
  <p:tag name="KSO_WM_UNIT_ID" val="_11*i*2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TYPE" val="i"/>
  <p:tag name="KSO_WM_UNIT_INDEX" val="29"/>
  <p:tag name="KSO_WM_BEAUTIFY_FLAG" val="#wm#"/>
  <p:tag name="KSO_WM_TAG_VERSION" val="3.0"/>
  <p:tag name="KSO_WM_UNIT_ID" val="_11*i*2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1.xml><?xml version="1.0" encoding="utf-8"?>
<p:tagLst xmlns:a="http://schemas.openxmlformats.org/drawingml/2006/main" xmlns:r="http://schemas.openxmlformats.org/officeDocument/2006/relationships" xmlns:p="http://schemas.openxmlformats.org/presentationml/2006/main">
  <p:tag name="KSO_WM_UNIT_TYPE" val="i"/>
  <p:tag name="KSO_WM_UNIT_INDEX" val="30"/>
  <p:tag name="KSO_WM_BEAUTIFY_FLAG" val="#wm#"/>
  <p:tag name="KSO_WM_TAG_VERSION" val="3.0"/>
  <p:tag name="KSO_WM_UNIT_ID" val="_11*i*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2.xml><?xml version="1.0" encoding="utf-8"?>
<p:tagLst xmlns:a="http://schemas.openxmlformats.org/drawingml/2006/main" xmlns:r="http://schemas.openxmlformats.org/officeDocument/2006/relationships" xmlns:p="http://schemas.openxmlformats.org/presentationml/2006/main">
  <p:tag name="KSO_WM_UNIT_TYPE" val="i"/>
  <p:tag name="KSO_WM_UNIT_INDEX" val="31"/>
  <p:tag name="KSO_WM_BEAUTIFY_FLAG" val="#wm#"/>
  <p:tag name="KSO_WM_TAG_VERSION" val="3.0"/>
  <p:tag name="KSO_WM_UNIT_ID" val="_11*i*3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3.xml><?xml version="1.0" encoding="utf-8"?>
<p:tagLst xmlns:a="http://schemas.openxmlformats.org/drawingml/2006/main" xmlns:r="http://schemas.openxmlformats.org/officeDocument/2006/relationships" xmlns:p="http://schemas.openxmlformats.org/presentationml/2006/main">
  <p:tag name="KSO_WM_UNIT_TYPE" val="i"/>
  <p:tag name="KSO_WM_UNIT_INDEX" val="32"/>
  <p:tag name="KSO_WM_BEAUTIFY_FLAG" val="#wm#"/>
  <p:tag name="KSO_WM_TAG_VERSION" val="3.0"/>
  <p:tag name="KSO_WM_UNIT_ID" val="_11*i*3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4.xml><?xml version="1.0" encoding="utf-8"?>
<p:tagLst xmlns:a="http://schemas.openxmlformats.org/drawingml/2006/main" xmlns:r="http://schemas.openxmlformats.org/officeDocument/2006/relationships" xmlns:p="http://schemas.openxmlformats.org/presentationml/2006/main">
  <p:tag name="KSO_WM_UNIT_TYPE" val="i"/>
  <p:tag name="KSO_WM_UNIT_INDEX" val="33"/>
  <p:tag name="KSO_WM_BEAUTIFY_FLAG" val="#wm#"/>
  <p:tag name="KSO_WM_TAG_VERSION" val="3.0"/>
  <p:tag name="KSO_WM_UNIT_ID" val="_11*i*3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5.xml><?xml version="1.0" encoding="utf-8"?>
<p:tagLst xmlns:a="http://schemas.openxmlformats.org/drawingml/2006/main" xmlns:r="http://schemas.openxmlformats.org/officeDocument/2006/relationships" xmlns:p="http://schemas.openxmlformats.org/presentationml/2006/main">
  <p:tag name="KSO_WM_UNIT_TYPE" val="i"/>
  <p:tag name="KSO_WM_UNIT_INDEX" val="34"/>
  <p:tag name="KSO_WM_BEAUTIFY_FLAG" val="#wm#"/>
  <p:tag name="KSO_WM_TAG_VERSION" val="3.0"/>
  <p:tag name="KSO_WM_UNIT_ID" val="_11*i*3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6.xml><?xml version="1.0" encoding="utf-8"?>
<p:tagLst xmlns:a="http://schemas.openxmlformats.org/drawingml/2006/main" xmlns:r="http://schemas.openxmlformats.org/officeDocument/2006/relationships" xmlns:p="http://schemas.openxmlformats.org/presentationml/2006/main">
  <p:tag name="KSO_WM_UNIT_ID" val="_11*i*3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TYPE" val="i"/>
  <p:tag name="KSO_WM_UNIT_INDEX" val="35"/>
  <p:tag name="KSO_WM_TEMPLATE_INDEX" val="40490277"/>
  <p:tag name="KSO_WM_TEMPLATE_CATEGORY" val="custom"/>
</p:tagLst>
</file>

<file path=ppt/tags/tag267.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8.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9.xml><?xml version="1.0" encoding="utf-8"?>
<p:tagLst xmlns:a="http://schemas.openxmlformats.org/drawingml/2006/main" xmlns:r="http://schemas.openxmlformats.org/officeDocument/2006/relationships" xmlns:p="http://schemas.openxmlformats.org/presentationml/2006/main">
  <p:tag name="KSO_WM_TEMPLATE_THUMBS_INDEX" val="1、2、3、4、5、6、7、8、9、10、11、12、13、15"/>
  <p:tag name="KSO_WM_SLIDE_ID" val="custom20202582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82"/>
  <p:tag name="KSO_WM_SLIDE_LAYOUT" val="a_b_f_j"/>
  <p:tag name="KSO_WM_SLIDE_LAYOUT_CNT" val="1_1_2_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汇报人姓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custom20202582_1*f*1"/>
  <p:tag name="KSO_WM_TEMPLATE_CATEGORY" val="custom"/>
  <p:tag name="KSO_WM_TEMPLATE_INDEX" val="20202582"/>
  <p:tag name="KSO_WM_UNIT_LAYERLEVEL" val="1"/>
  <p:tag name="KSO_WM_TAG_VERSION" val="1.0"/>
  <p:tag name="KSO_WM_BEAUTIFY_FLAG" val="#wm#"/>
  <p:tag name="KSO_WM_UNIT_SUBTYPE" val="b"/>
  <p:tag name="KSO_WM_UNIT_TEXT_FILL_FORE_SCHEMECOLOR_INDEX_BRIGHTNESS" val="0.15"/>
  <p:tag name="KSO_WM_UNIT_TEXT_FILL_FORE_SCHEMECOLOR_INDEX" val="13"/>
  <p:tag name="KSO_WM_UNIT_TEXT_FILL_TYPE" val="1"/>
</p:tagLst>
</file>

<file path=ppt/tags/tag27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极简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82_1*a*1"/>
  <p:tag name="KSO_WM_TEMPLATE_CATEGORY" val="custom"/>
  <p:tag name="KSO_WM_TEMPLATE_INDEX" val="20202582"/>
  <p:tag name="KSO_WM_UNIT_LAYERLEVEL" val="1"/>
  <p:tag name="KSO_WM_TAG_VERSION" val="1.0"/>
  <p:tag name="KSO_WM_BEAUTIFY_FLAG" val="#wm#"/>
  <p:tag name="KSO_WM_UNIT_ISNUMDGMTITLE" val="0"/>
  <p:tag name="KSO_WM_UNIT_TEXT_FILL_FORE_SCHEMECOLOR_INDEX_BRIGHTNESS" val="0.15"/>
  <p:tag name="KSO_WM_UNIT_TEXT_FILL_FORE_SCHEMECOLOR_INDEX" val="13"/>
  <p:tag name="KSO_WM_UNIT_TEXT_FILL_TYPE" val="1"/>
</p:tagLst>
</file>

<file path=ppt/tags/tag27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7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8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3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3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2*i*8"/>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4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4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2*i*9"/>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5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2*i*10"/>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6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7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8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40490277"/>
  <p:tag name="KSO_WM_SLIDE_HAS_MASK" val="0"/>
  <p:tag name="KSO_WM_SLIDE_ID" val="custom40490277_9"/>
  <p:tag name="KSO_WM_SLIDE_INDEX" val="5"/>
  <p:tag name="KSO_WM_SLIDE_ITEM_CNT" val="0"/>
  <p:tag name="KSO_WM_SLIDE_LAYOUT" val="a_b"/>
  <p:tag name="KSO_WM_SLIDE_LAYOUT_CNT" val="1_1"/>
  <p:tag name="KSO_WM_SLIDE_TYPE" val="endPage"/>
  <p:tag name="KSO_WM_TAG_VERSION" val="3.0"/>
  <p:tag name="KSO_WM_TEMPLATE_MASTER_TYPE" val="0"/>
  <p:tag name="KSO_WM_TEMPLATE_SLIDE_ID" val="slide_06be46c9219ad451"/>
  <p:tag name="KSO_WM_TEMPLATE_SUBCATEGORY" val="29"/>
</p:tagLst>
</file>

<file path=ppt/tags/tag387.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388.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COLOR_TYPE" val="1"/>
  <p:tag name="KSO_WM_TEMPLATE_THUMBS_INDEX" val="1、2、3、4、5、6、7、8、9、10、11、12、13、15"/>
  <p:tag name="KSO_WM_TEMPLATE_MASTER_THUMB_INDEX" val="12"/>
  <p:tag name="KSO_WM_UNIT_SHOW_EDIT_AREA_INDICATION" val="0"/>
  <p:tag name="KSO_WM_TAG_VERSION" val="1.0"/>
  <p:tag name="KSO_WM_BEAUTIFY_FLAG" val="#wm#"/>
  <p:tag name="KSO_WM_TEMPLATE_CATEGORY" val="custom"/>
  <p:tag name="KSO_WM_TEMPLATE_INDEX" val="20202582"/>
  <p:tag name="KSO_WM_TEMPLATE_MASTER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4*i*8"/>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4*i*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4*i*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5*i*8"/>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5*i*9"/>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5*i*1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
      <a:dk1>
        <a:srgbClr val="000000"/>
      </a:dk1>
      <a:lt1>
        <a:srgbClr val="FFFFFF"/>
      </a:lt1>
      <a:dk2>
        <a:srgbClr val="F2F2F2"/>
      </a:dk2>
      <a:lt2>
        <a:srgbClr val="FFFFFF"/>
      </a:lt2>
      <a:accent1>
        <a:srgbClr val="000000"/>
      </a:accent1>
      <a:accent2>
        <a:srgbClr val="20201E"/>
      </a:accent2>
      <a:accent3>
        <a:srgbClr val="40403C"/>
      </a:accent3>
      <a:accent4>
        <a:srgbClr val="615F59"/>
      </a:accent4>
      <a:accent5>
        <a:srgbClr val="817F77"/>
      </a:accent5>
      <a:accent6>
        <a:srgbClr val="A19F95"/>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237</TotalTime>
  <Words>3019</Words>
  <Application>Microsoft Office PowerPoint</Application>
  <PresentationFormat>宽屏</PresentationFormat>
  <Paragraphs>152</Paragraphs>
  <Slides>31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31</vt:i4>
      </vt:variant>
    </vt:vector>
  </HeadingPairs>
  <TitlesOfParts>
    <vt:vector size="36" baseType="lpstr">
      <vt:lpstr>等线</vt:lpstr>
      <vt:lpstr>汉仪旗黑-85S</vt:lpstr>
      <vt:lpstr>微软雅黑</vt:lpstr>
      <vt:lpstr>Arial</vt:lpstr>
      <vt:lpstr>2_Office 主题​​</vt:lpstr>
      <vt:lpstr>项目四    数控机床伺服驱动系统</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数控机床主轴系统调试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数控机床电气控制（第4版）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天 夏</dc:creator>
  <cp:lastModifiedBy>天 夏</cp:lastModifiedBy>
  <cp:revision>5</cp:revision>
  <dcterms:created xsi:type="dcterms:W3CDTF">2025-09-04T08:12:09Z</dcterms:created>
  <dcterms:modified xsi:type="dcterms:W3CDTF">2025-09-06T06:32:54Z</dcterms:modified>
</cp:coreProperties>
</file>