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0" r:id="rId2"/>
    <p:sldId id="291" r:id="rId3"/>
    <p:sldId id="292" r:id="rId4"/>
    <p:sldId id="293" r:id="rId5"/>
    <p:sldId id="294" r:id="rId6"/>
    <p:sldId id="295" r:id="rId7"/>
    <p:sldId id="296" r:id="rId8"/>
    <p:sldId id="320" r:id="rId9"/>
    <p:sldId id="321" r:id="rId10"/>
    <p:sldId id="322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5" r:id="rId22"/>
    <p:sldId id="336" r:id="rId23"/>
    <p:sldId id="337" r:id="rId24"/>
    <p:sldId id="338" r:id="rId25"/>
    <p:sldId id="339" r:id="rId26"/>
    <p:sldId id="340" r:id="rId27"/>
    <p:sldId id="341" r:id="rId28"/>
    <p:sldId id="342" r:id="rId29"/>
    <p:sldId id="343" r:id="rId30"/>
    <p:sldId id="334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tags" Target="../tags/tag19.xml"/><Relationship Id="rId18" Type="http://schemas.openxmlformats.org/officeDocument/2006/relationships/tags" Target="../tags/tag2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12" Type="http://schemas.openxmlformats.org/officeDocument/2006/relationships/tags" Target="../tags/tag18.xml"/><Relationship Id="rId17" Type="http://schemas.openxmlformats.org/officeDocument/2006/relationships/tags" Target="../tags/tag23.xml"/><Relationship Id="rId2" Type="http://schemas.openxmlformats.org/officeDocument/2006/relationships/tags" Target="../tags/tag8.xml"/><Relationship Id="rId16" Type="http://schemas.openxmlformats.org/officeDocument/2006/relationships/tags" Target="../tags/tag22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5" Type="http://schemas.openxmlformats.org/officeDocument/2006/relationships/tags" Target="../tags/tag11.xml"/><Relationship Id="rId15" Type="http://schemas.openxmlformats.org/officeDocument/2006/relationships/tags" Target="../tags/tag21.xml"/><Relationship Id="rId10" Type="http://schemas.openxmlformats.org/officeDocument/2006/relationships/tags" Target="../tags/tag16.xml"/><Relationship Id="rId19" Type="http://schemas.openxmlformats.org/officeDocument/2006/relationships/tags" Target="../tags/tag25.xml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tags" Target="../tags/tag20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129.xml"/><Relationship Id="rId3" Type="http://schemas.openxmlformats.org/officeDocument/2006/relationships/tags" Target="../tags/tag124.xml"/><Relationship Id="rId7" Type="http://schemas.openxmlformats.org/officeDocument/2006/relationships/tags" Target="../tags/tag128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tags" Target="../tags/tag127.xml"/><Relationship Id="rId11" Type="http://schemas.openxmlformats.org/officeDocument/2006/relationships/tags" Target="../tags/tag132.xml"/><Relationship Id="rId5" Type="http://schemas.openxmlformats.org/officeDocument/2006/relationships/tags" Target="../tags/tag126.xml"/><Relationship Id="rId10" Type="http://schemas.openxmlformats.org/officeDocument/2006/relationships/tags" Target="../tags/tag131.xml"/><Relationship Id="rId4" Type="http://schemas.openxmlformats.org/officeDocument/2006/relationships/tags" Target="../tags/tag125.xml"/><Relationship Id="rId9" Type="http://schemas.openxmlformats.org/officeDocument/2006/relationships/tags" Target="../tags/tag130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140.xml"/><Relationship Id="rId13" Type="http://schemas.openxmlformats.org/officeDocument/2006/relationships/tags" Target="../tags/tag145.xml"/><Relationship Id="rId18" Type="http://schemas.openxmlformats.org/officeDocument/2006/relationships/tags" Target="../tags/tag150.xml"/><Relationship Id="rId3" Type="http://schemas.openxmlformats.org/officeDocument/2006/relationships/tags" Target="../tags/tag135.xml"/><Relationship Id="rId7" Type="http://schemas.openxmlformats.org/officeDocument/2006/relationships/tags" Target="../tags/tag139.xml"/><Relationship Id="rId12" Type="http://schemas.openxmlformats.org/officeDocument/2006/relationships/tags" Target="../tags/tag144.xml"/><Relationship Id="rId17" Type="http://schemas.openxmlformats.org/officeDocument/2006/relationships/tags" Target="../tags/tag149.xml"/><Relationship Id="rId2" Type="http://schemas.openxmlformats.org/officeDocument/2006/relationships/tags" Target="../tags/tag134.xml"/><Relationship Id="rId16" Type="http://schemas.openxmlformats.org/officeDocument/2006/relationships/tags" Target="../tags/tag148.xml"/><Relationship Id="rId1" Type="http://schemas.openxmlformats.org/officeDocument/2006/relationships/tags" Target="../tags/tag133.xml"/><Relationship Id="rId6" Type="http://schemas.openxmlformats.org/officeDocument/2006/relationships/tags" Target="../tags/tag138.xml"/><Relationship Id="rId11" Type="http://schemas.openxmlformats.org/officeDocument/2006/relationships/tags" Target="../tags/tag143.xml"/><Relationship Id="rId5" Type="http://schemas.openxmlformats.org/officeDocument/2006/relationships/tags" Target="../tags/tag137.xml"/><Relationship Id="rId15" Type="http://schemas.openxmlformats.org/officeDocument/2006/relationships/tags" Target="../tags/tag147.xml"/><Relationship Id="rId10" Type="http://schemas.openxmlformats.org/officeDocument/2006/relationships/tags" Target="../tags/tag142.xml"/><Relationship Id="rId19" Type="http://schemas.openxmlformats.org/officeDocument/2006/relationships/slideMaster" Target="../slideMasters/slideMaster1.xml"/><Relationship Id="rId4" Type="http://schemas.openxmlformats.org/officeDocument/2006/relationships/tags" Target="../tags/tag136.xml"/><Relationship Id="rId9" Type="http://schemas.openxmlformats.org/officeDocument/2006/relationships/tags" Target="../tags/tag141.xml"/><Relationship Id="rId14" Type="http://schemas.openxmlformats.org/officeDocument/2006/relationships/tags" Target="../tags/tag146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58.xml"/><Relationship Id="rId3" Type="http://schemas.openxmlformats.org/officeDocument/2006/relationships/tags" Target="../tags/tag153.xml"/><Relationship Id="rId7" Type="http://schemas.openxmlformats.org/officeDocument/2006/relationships/tags" Target="../tags/tag157.xml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6" Type="http://schemas.openxmlformats.org/officeDocument/2006/relationships/tags" Target="../tags/tag156.xml"/><Relationship Id="rId5" Type="http://schemas.openxmlformats.org/officeDocument/2006/relationships/tags" Target="../tags/tag155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54.xml"/><Relationship Id="rId9" Type="http://schemas.openxmlformats.org/officeDocument/2006/relationships/tags" Target="../tags/tag159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67.xml"/><Relationship Id="rId3" Type="http://schemas.openxmlformats.org/officeDocument/2006/relationships/tags" Target="../tags/tag162.xml"/><Relationship Id="rId7" Type="http://schemas.openxmlformats.org/officeDocument/2006/relationships/tags" Target="../tags/tag166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6" Type="http://schemas.openxmlformats.org/officeDocument/2006/relationships/tags" Target="../tags/tag165.xml"/><Relationship Id="rId11" Type="http://schemas.openxmlformats.org/officeDocument/2006/relationships/tags" Target="../tags/tag170.xml"/><Relationship Id="rId5" Type="http://schemas.openxmlformats.org/officeDocument/2006/relationships/tags" Target="../tags/tag164.xml"/><Relationship Id="rId10" Type="http://schemas.openxmlformats.org/officeDocument/2006/relationships/tags" Target="../tags/tag169.xml"/><Relationship Id="rId4" Type="http://schemas.openxmlformats.org/officeDocument/2006/relationships/tags" Target="../tags/tag163.xml"/><Relationship Id="rId9" Type="http://schemas.openxmlformats.org/officeDocument/2006/relationships/tags" Target="../tags/tag168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7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73.xml"/><Relationship Id="rId7" Type="http://schemas.openxmlformats.org/officeDocument/2006/relationships/tags" Target="../tags/tag177.xml"/><Relationship Id="rId12" Type="http://schemas.openxmlformats.org/officeDocument/2006/relationships/tags" Target="../tags/tag182.xml"/><Relationship Id="rId2" Type="http://schemas.openxmlformats.org/officeDocument/2006/relationships/tags" Target="../tags/tag172.xml"/><Relationship Id="rId1" Type="http://schemas.openxmlformats.org/officeDocument/2006/relationships/tags" Target="../tags/tag171.xml"/><Relationship Id="rId6" Type="http://schemas.openxmlformats.org/officeDocument/2006/relationships/tags" Target="../tags/tag176.xml"/><Relationship Id="rId11" Type="http://schemas.openxmlformats.org/officeDocument/2006/relationships/tags" Target="../tags/tag181.xml"/><Relationship Id="rId5" Type="http://schemas.openxmlformats.org/officeDocument/2006/relationships/tags" Target="../tags/tag175.xml"/><Relationship Id="rId10" Type="http://schemas.openxmlformats.org/officeDocument/2006/relationships/tags" Target="../tags/tag180.xml"/><Relationship Id="rId4" Type="http://schemas.openxmlformats.org/officeDocument/2006/relationships/tags" Target="../tags/tag174.xml"/><Relationship Id="rId9" Type="http://schemas.openxmlformats.org/officeDocument/2006/relationships/tags" Target="../tags/tag179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90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85.xml"/><Relationship Id="rId7" Type="http://schemas.openxmlformats.org/officeDocument/2006/relationships/tags" Target="../tags/tag189.xml"/><Relationship Id="rId12" Type="http://schemas.openxmlformats.org/officeDocument/2006/relationships/tags" Target="../tags/tag194.xml"/><Relationship Id="rId2" Type="http://schemas.openxmlformats.org/officeDocument/2006/relationships/tags" Target="../tags/tag184.xml"/><Relationship Id="rId1" Type="http://schemas.openxmlformats.org/officeDocument/2006/relationships/tags" Target="../tags/tag183.xml"/><Relationship Id="rId6" Type="http://schemas.openxmlformats.org/officeDocument/2006/relationships/tags" Target="../tags/tag188.xml"/><Relationship Id="rId11" Type="http://schemas.openxmlformats.org/officeDocument/2006/relationships/tags" Target="../tags/tag193.xml"/><Relationship Id="rId5" Type="http://schemas.openxmlformats.org/officeDocument/2006/relationships/tags" Target="../tags/tag187.xml"/><Relationship Id="rId10" Type="http://schemas.openxmlformats.org/officeDocument/2006/relationships/tags" Target="../tags/tag192.xml"/><Relationship Id="rId4" Type="http://schemas.openxmlformats.org/officeDocument/2006/relationships/tags" Target="../tags/tag186.xml"/><Relationship Id="rId9" Type="http://schemas.openxmlformats.org/officeDocument/2006/relationships/tags" Target="../tags/tag19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202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97.xml"/><Relationship Id="rId7" Type="http://schemas.openxmlformats.org/officeDocument/2006/relationships/tags" Target="../tags/tag201.xml"/><Relationship Id="rId12" Type="http://schemas.openxmlformats.org/officeDocument/2006/relationships/tags" Target="../tags/tag206.xml"/><Relationship Id="rId2" Type="http://schemas.openxmlformats.org/officeDocument/2006/relationships/tags" Target="../tags/tag196.xml"/><Relationship Id="rId1" Type="http://schemas.openxmlformats.org/officeDocument/2006/relationships/tags" Target="../tags/tag195.xml"/><Relationship Id="rId6" Type="http://schemas.openxmlformats.org/officeDocument/2006/relationships/tags" Target="../tags/tag200.xml"/><Relationship Id="rId11" Type="http://schemas.openxmlformats.org/officeDocument/2006/relationships/tags" Target="../tags/tag205.xml"/><Relationship Id="rId5" Type="http://schemas.openxmlformats.org/officeDocument/2006/relationships/tags" Target="../tags/tag199.xml"/><Relationship Id="rId10" Type="http://schemas.openxmlformats.org/officeDocument/2006/relationships/tags" Target="../tags/tag204.xml"/><Relationship Id="rId4" Type="http://schemas.openxmlformats.org/officeDocument/2006/relationships/tags" Target="../tags/tag198.xml"/><Relationship Id="rId9" Type="http://schemas.openxmlformats.org/officeDocument/2006/relationships/tags" Target="../tags/tag203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214.xml"/><Relationship Id="rId13" Type="http://schemas.openxmlformats.org/officeDocument/2006/relationships/tags" Target="../tags/tag219.xml"/><Relationship Id="rId3" Type="http://schemas.openxmlformats.org/officeDocument/2006/relationships/tags" Target="../tags/tag209.xml"/><Relationship Id="rId7" Type="http://schemas.openxmlformats.org/officeDocument/2006/relationships/tags" Target="../tags/tag213.xml"/><Relationship Id="rId12" Type="http://schemas.openxmlformats.org/officeDocument/2006/relationships/tags" Target="../tags/tag218.xml"/><Relationship Id="rId2" Type="http://schemas.openxmlformats.org/officeDocument/2006/relationships/tags" Target="../tags/tag208.xml"/><Relationship Id="rId1" Type="http://schemas.openxmlformats.org/officeDocument/2006/relationships/tags" Target="../tags/tag207.xml"/><Relationship Id="rId6" Type="http://schemas.openxmlformats.org/officeDocument/2006/relationships/tags" Target="../tags/tag212.xml"/><Relationship Id="rId11" Type="http://schemas.openxmlformats.org/officeDocument/2006/relationships/tags" Target="../tags/tag217.xml"/><Relationship Id="rId5" Type="http://schemas.openxmlformats.org/officeDocument/2006/relationships/tags" Target="../tags/tag211.xml"/><Relationship Id="rId10" Type="http://schemas.openxmlformats.org/officeDocument/2006/relationships/tags" Target="../tags/tag216.xml"/><Relationship Id="rId4" Type="http://schemas.openxmlformats.org/officeDocument/2006/relationships/tags" Target="../tags/tag210.xml"/><Relationship Id="rId9" Type="http://schemas.openxmlformats.org/officeDocument/2006/relationships/tags" Target="../tags/tag215.xml"/><Relationship Id="rId1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227.xml"/><Relationship Id="rId3" Type="http://schemas.openxmlformats.org/officeDocument/2006/relationships/tags" Target="../tags/tag222.xml"/><Relationship Id="rId7" Type="http://schemas.openxmlformats.org/officeDocument/2006/relationships/tags" Target="../tags/tag226.xml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6" Type="http://schemas.openxmlformats.org/officeDocument/2006/relationships/tags" Target="../tags/tag225.xml"/><Relationship Id="rId5" Type="http://schemas.openxmlformats.org/officeDocument/2006/relationships/tags" Target="../tags/tag224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223.xml"/><Relationship Id="rId9" Type="http://schemas.openxmlformats.org/officeDocument/2006/relationships/tags" Target="../tags/tag228.xml"/></Relationships>
</file>

<file path=ppt/slideLayouts/_rels/slideLayout19.xml.rels><?xml version="1.0" encoding="UTF-8" standalone="yes"?>
<Relationships xmlns="http://schemas.openxmlformats.org/package/2006/relationships"><Relationship Id="rId13" Type="http://schemas.openxmlformats.org/officeDocument/2006/relationships/tags" Target="../tags/tag241.xml"/><Relationship Id="rId18" Type="http://schemas.openxmlformats.org/officeDocument/2006/relationships/tags" Target="../tags/tag246.xml"/><Relationship Id="rId26" Type="http://schemas.openxmlformats.org/officeDocument/2006/relationships/tags" Target="../tags/tag254.xml"/><Relationship Id="rId39" Type="http://schemas.openxmlformats.org/officeDocument/2006/relationships/tags" Target="../tags/tag267.xml"/><Relationship Id="rId21" Type="http://schemas.openxmlformats.org/officeDocument/2006/relationships/tags" Target="../tags/tag249.xml"/><Relationship Id="rId34" Type="http://schemas.openxmlformats.org/officeDocument/2006/relationships/tags" Target="../tags/tag262.xml"/><Relationship Id="rId7" Type="http://schemas.openxmlformats.org/officeDocument/2006/relationships/tags" Target="../tags/tag235.xml"/><Relationship Id="rId2" Type="http://schemas.openxmlformats.org/officeDocument/2006/relationships/tags" Target="../tags/tag230.xml"/><Relationship Id="rId16" Type="http://schemas.openxmlformats.org/officeDocument/2006/relationships/tags" Target="../tags/tag244.xml"/><Relationship Id="rId20" Type="http://schemas.openxmlformats.org/officeDocument/2006/relationships/tags" Target="../tags/tag248.xml"/><Relationship Id="rId29" Type="http://schemas.openxmlformats.org/officeDocument/2006/relationships/tags" Target="../tags/tag257.xml"/><Relationship Id="rId41" Type="http://schemas.openxmlformats.org/officeDocument/2006/relationships/slideMaster" Target="../slideMasters/slideMaster1.xml"/><Relationship Id="rId1" Type="http://schemas.openxmlformats.org/officeDocument/2006/relationships/tags" Target="../tags/tag229.xml"/><Relationship Id="rId6" Type="http://schemas.openxmlformats.org/officeDocument/2006/relationships/tags" Target="../tags/tag234.xml"/><Relationship Id="rId11" Type="http://schemas.openxmlformats.org/officeDocument/2006/relationships/tags" Target="../tags/tag239.xml"/><Relationship Id="rId24" Type="http://schemas.openxmlformats.org/officeDocument/2006/relationships/tags" Target="../tags/tag252.xml"/><Relationship Id="rId32" Type="http://schemas.openxmlformats.org/officeDocument/2006/relationships/tags" Target="../tags/tag260.xml"/><Relationship Id="rId37" Type="http://schemas.openxmlformats.org/officeDocument/2006/relationships/tags" Target="../tags/tag265.xml"/><Relationship Id="rId40" Type="http://schemas.openxmlformats.org/officeDocument/2006/relationships/tags" Target="../tags/tag268.xml"/><Relationship Id="rId5" Type="http://schemas.openxmlformats.org/officeDocument/2006/relationships/tags" Target="../tags/tag233.xml"/><Relationship Id="rId15" Type="http://schemas.openxmlformats.org/officeDocument/2006/relationships/tags" Target="../tags/tag243.xml"/><Relationship Id="rId23" Type="http://schemas.openxmlformats.org/officeDocument/2006/relationships/tags" Target="../tags/tag251.xml"/><Relationship Id="rId28" Type="http://schemas.openxmlformats.org/officeDocument/2006/relationships/tags" Target="../tags/tag256.xml"/><Relationship Id="rId36" Type="http://schemas.openxmlformats.org/officeDocument/2006/relationships/tags" Target="../tags/tag264.xml"/><Relationship Id="rId10" Type="http://schemas.openxmlformats.org/officeDocument/2006/relationships/tags" Target="../tags/tag238.xml"/><Relationship Id="rId19" Type="http://schemas.openxmlformats.org/officeDocument/2006/relationships/tags" Target="../tags/tag247.xml"/><Relationship Id="rId31" Type="http://schemas.openxmlformats.org/officeDocument/2006/relationships/tags" Target="../tags/tag259.xml"/><Relationship Id="rId4" Type="http://schemas.openxmlformats.org/officeDocument/2006/relationships/tags" Target="../tags/tag232.xml"/><Relationship Id="rId9" Type="http://schemas.openxmlformats.org/officeDocument/2006/relationships/tags" Target="../tags/tag237.xml"/><Relationship Id="rId14" Type="http://schemas.openxmlformats.org/officeDocument/2006/relationships/tags" Target="../tags/tag242.xml"/><Relationship Id="rId22" Type="http://schemas.openxmlformats.org/officeDocument/2006/relationships/tags" Target="../tags/tag250.xml"/><Relationship Id="rId27" Type="http://schemas.openxmlformats.org/officeDocument/2006/relationships/tags" Target="../tags/tag255.xml"/><Relationship Id="rId30" Type="http://schemas.openxmlformats.org/officeDocument/2006/relationships/tags" Target="../tags/tag258.xml"/><Relationship Id="rId35" Type="http://schemas.openxmlformats.org/officeDocument/2006/relationships/tags" Target="../tags/tag263.xml"/><Relationship Id="rId8" Type="http://schemas.openxmlformats.org/officeDocument/2006/relationships/tags" Target="../tags/tag236.xml"/><Relationship Id="rId3" Type="http://schemas.openxmlformats.org/officeDocument/2006/relationships/tags" Target="../tags/tag231.xml"/><Relationship Id="rId12" Type="http://schemas.openxmlformats.org/officeDocument/2006/relationships/tags" Target="../tags/tag240.xml"/><Relationship Id="rId17" Type="http://schemas.openxmlformats.org/officeDocument/2006/relationships/tags" Target="../tags/tag245.xml"/><Relationship Id="rId25" Type="http://schemas.openxmlformats.org/officeDocument/2006/relationships/tags" Target="../tags/tag253.xml"/><Relationship Id="rId33" Type="http://schemas.openxmlformats.org/officeDocument/2006/relationships/tags" Target="../tags/tag261.xml"/><Relationship Id="rId38" Type="http://schemas.openxmlformats.org/officeDocument/2006/relationships/tags" Target="../tags/tag266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5" Type="http://schemas.openxmlformats.org/officeDocument/2006/relationships/tags" Target="../tags/tag30.xml"/><Relationship Id="rId10" Type="http://schemas.openxmlformats.org/officeDocument/2006/relationships/tags" Target="../tags/tag35.xml"/><Relationship Id="rId4" Type="http://schemas.openxmlformats.org/officeDocument/2006/relationships/tags" Target="../tags/tag29.xml"/><Relationship Id="rId9" Type="http://schemas.openxmlformats.org/officeDocument/2006/relationships/tags" Target="../tags/tag34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13" Type="http://schemas.openxmlformats.org/officeDocument/2006/relationships/tags" Target="../tags/tag49.xml"/><Relationship Id="rId18" Type="http://schemas.openxmlformats.org/officeDocument/2006/relationships/slideMaster" Target="../slideMasters/slideMaster1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12" Type="http://schemas.openxmlformats.org/officeDocument/2006/relationships/tags" Target="../tags/tag48.xml"/><Relationship Id="rId17" Type="http://schemas.openxmlformats.org/officeDocument/2006/relationships/tags" Target="../tags/tag53.xml"/><Relationship Id="rId2" Type="http://schemas.openxmlformats.org/officeDocument/2006/relationships/tags" Target="../tags/tag38.xml"/><Relationship Id="rId16" Type="http://schemas.openxmlformats.org/officeDocument/2006/relationships/tags" Target="../tags/tag52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tags" Target="../tags/tag47.xml"/><Relationship Id="rId5" Type="http://schemas.openxmlformats.org/officeDocument/2006/relationships/tags" Target="../tags/tag41.xml"/><Relationship Id="rId15" Type="http://schemas.openxmlformats.org/officeDocument/2006/relationships/tags" Target="../tags/tag51.xml"/><Relationship Id="rId10" Type="http://schemas.openxmlformats.org/officeDocument/2006/relationships/tags" Target="../tags/tag46.xml"/><Relationship Id="rId4" Type="http://schemas.openxmlformats.org/officeDocument/2006/relationships/tags" Target="../tags/tag40.xml"/><Relationship Id="rId9" Type="http://schemas.openxmlformats.org/officeDocument/2006/relationships/tags" Target="../tags/tag45.xml"/><Relationship Id="rId14" Type="http://schemas.openxmlformats.org/officeDocument/2006/relationships/tags" Target="../tags/tag50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12" Type="http://schemas.openxmlformats.org/officeDocument/2006/relationships/tags" Target="../tags/tag65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11" Type="http://schemas.openxmlformats.org/officeDocument/2006/relationships/tags" Target="../tags/tag64.xml"/><Relationship Id="rId5" Type="http://schemas.openxmlformats.org/officeDocument/2006/relationships/tags" Target="../tags/tag58.xml"/><Relationship Id="rId10" Type="http://schemas.openxmlformats.org/officeDocument/2006/relationships/tags" Target="../tags/tag63.xml"/><Relationship Id="rId4" Type="http://schemas.openxmlformats.org/officeDocument/2006/relationships/tags" Target="../tags/tag57.xml"/><Relationship Id="rId9" Type="http://schemas.openxmlformats.org/officeDocument/2006/relationships/tags" Target="../tags/tag6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73.xml"/><Relationship Id="rId13" Type="http://schemas.openxmlformats.org/officeDocument/2006/relationships/tags" Target="../tags/tag78.xml"/><Relationship Id="rId3" Type="http://schemas.openxmlformats.org/officeDocument/2006/relationships/tags" Target="../tags/tag68.xml"/><Relationship Id="rId7" Type="http://schemas.openxmlformats.org/officeDocument/2006/relationships/tags" Target="../tags/tag72.xml"/><Relationship Id="rId12" Type="http://schemas.openxmlformats.org/officeDocument/2006/relationships/tags" Target="../tags/tag77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11" Type="http://schemas.openxmlformats.org/officeDocument/2006/relationships/tags" Target="../tags/tag76.xml"/><Relationship Id="rId5" Type="http://schemas.openxmlformats.org/officeDocument/2006/relationships/tags" Target="../tags/tag70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75.xml"/><Relationship Id="rId4" Type="http://schemas.openxmlformats.org/officeDocument/2006/relationships/tags" Target="../tags/tag69.xml"/><Relationship Id="rId9" Type="http://schemas.openxmlformats.org/officeDocument/2006/relationships/tags" Target="../tags/tag74.xml"/><Relationship Id="rId14" Type="http://schemas.openxmlformats.org/officeDocument/2006/relationships/tags" Target="../tags/tag79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13" Type="http://schemas.openxmlformats.org/officeDocument/2006/relationships/tags" Target="../tags/tag92.xml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12" Type="http://schemas.openxmlformats.org/officeDocument/2006/relationships/tags" Target="../tags/tag91.xml"/><Relationship Id="rId2" Type="http://schemas.openxmlformats.org/officeDocument/2006/relationships/tags" Target="../tags/tag81.xml"/><Relationship Id="rId16" Type="http://schemas.openxmlformats.org/officeDocument/2006/relationships/slideMaster" Target="../slideMasters/slideMaster1.xml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tags" Target="../tags/tag90.xml"/><Relationship Id="rId5" Type="http://schemas.openxmlformats.org/officeDocument/2006/relationships/tags" Target="../tags/tag84.xml"/><Relationship Id="rId15" Type="http://schemas.openxmlformats.org/officeDocument/2006/relationships/tags" Target="../tags/tag94.xml"/><Relationship Id="rId10" Type="http://schemas.openxmlformats.org/officeDocument/2006/relationships/tags" Target="../tags/tag89.xml"/><Relationship Id="rId4" Type="http://schemas.openxmlformats.org/officeDocument/2006/relationships/tags" Target="../tags/tag83.xml"/><Relationship Id="rId9" Type="http://schemas.openxmlformats.org/officeDocument/2006/relationships/tags" Target="../tags/tag88.xml"/><Relationship Id="rId14" Type="http://schemas.openxmlformats.org/officeDocument/2006/relationships/tags" Target="../tags/tag9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12" Type="http://schemas.openxmlformats.org/officeDocument/2006/relationships/tags" Target="../tags/tag109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tags" Target="../tags/tag108.xml"/><Relationship Id="rId5" Type="http://schemas.openxmlformats.org/officeDocument/2006/relationships/tags" Target="../tags/tag102.xml"/><Relationship Id="rId10" Type="http://schemas.openxmlformats.org/officeDocument/2006/relationships/tags" Target="../tags/tag107.xml"/><Relationship Id="rId4" Type="http://schemas.openxmlformats.org/officeDocument/2006/relationships/tags" Target="../tags/tag101.xml"/><Relationship Id="rId9" Type="http://schemas.openxmlformats.org/officeDocument/2006/relationships/tags" Target="../tags/tag106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117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12.xml"/><Relationship Id="rId7" Type="http://schemas.openxmlformats.org/officeDocument/2006/relationships/tags" Target="../tags/tag116.xml"/><Relationship Id="rId12" Type="http://schemas.openxmlformats.org/officeDocument/2006/relationships/tags" Target="../tags/tag121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11" Type="http://schemas.openxmlformats.org/officeDocument/2006/relationships/tags" Target="../tags/tag120.xml"/><Relationship Id="rId5" Type="http://schemas.openxmlformats.org/officeDocument/2006/relationships/tags" Target="../tags/tag114.xml"/><Relationship Id="rId10" Type="http://schemas.openxmlformats.org/officeDocument/2006/relationships/tags" Target="../tags/tag119.xml"/><Relationship Id="rId4" Type="http://schemas.openxmlformats.org/officeDocument/2006/relationships/tags" Target="../tags/tag113.xml"/><Relationship Id="rId9" Type="http://schemas.openxmlformats.org/officeDocument/2006/relationships/tags" Target="../tags/tag11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-318" y="-953"/>
            <a:ext cx="12192000" cy="6858953"/>
            <a:chOff x="-318" y="-953"/>
            <a:chExt cx="12192000" cy="6858953"/>
          </a:xfrm>
        </p:grpSpPr>
        <p:grpSp>
          <p:nvGrpSpPr>
            <p:cNvPr id="4" name="组合 3"/>
            <p:cNvGrpSpPr/>
            <p:nvPr userDrawn="1"/>
          </p:nvGrpSpPr>
          <p:grpSpPr>
            <a:xfrm>
              <a:off x="-318" y="635"/>
              <a:ext cx="12192000" cy="6857365"/>
              <a:chOff x="-318" y="635"/>
              <a:chExt cx="12192000" cy="6857365"/>
            </a:xfrm>
          </p:grpSpPr>
          <p:grpSp>
            <p:nvGrpSpPr>
              <p:cNvPr id="11" name="组合 10"/>
              <p:cNvGrpSpPr/>
              <p:nvPr userDrawn="1">
                <p:custDataLst>
                  <p:tags r:id="rId11"/>
                </p:custDataLst>
              </p:nvPr>
            </p:nvGrpSpPr>
            <p:grpSpPr>
              <a:xfrm>
                <a:off x="-318" y="635"/>
                <a:ext cx="12192000" cy="6857365"/>
                <a:chOff x="0" y="0"/>
                <a:chExt cx="19200" cy="10799"/>
              </a:xfrm>
            </p:grpSpPr>
            <p:sp>
              <p:nvSpPr>
                <p:cNvPr id="12" name="矩形 11"/>
                <p:cNvSpPr/>
                <p:nvPr userDrawn="1">
                  <p:custDataLst>
                    <p:tags r:id="rId13"/>
                  </p:custDataLst>
                </p:nvPr>
              </p:nvSpPr>
              <p:spPr>
                <a:xfrm>
                  <a:off x="0" y="0"/>
                  <a:ext cx="19200" cy="43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0000" tIns="46800" rIns="90000" bIns="46800" rtlCol="0" anchor="ctr">
                  <a:norm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endParaRPr lang="zh-CN" altLang="en-US"/>
                </a:p>
              </p:txBody>
            </p:sp>
            <p:sp>
              <p:nvSpPr>
                <p:cNvPr id="13" name="矩形 12"/>
                <p:cNvSpPr/>
                <p:nvPr userDrawn="1">
                  <p:custDataLst>
                    <p:tags r:id="rId14"/>
                  </p:custDataLst>
                </p:nvPr>
              </p:nvSpPr>
              <p:spPr>
                <a:xfrm>
                  <a:off x="0" y="9720"/>
                  <a:ext cx="19200" cy="107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0000" tIns="46800" rIns="90000" bIns="46800" rtlCol="0" anchor="ctr">
                  <a:norm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endParaRPr lang="zh-CN" altLang="en-US"/>
                </a:p>
              </p:txBody>
            </p:sp>
            <p:sp>
              <p:nvSpPr>
                <p:cNvPr id="25" name="菱形 24"/>
                <p:cNvSpPr/>
                <p:nvPr userDrawn="1">
                  <p:custDataLst>
                    <p:tags r:id="rId15"/>
                  </p:custDataLst>
                </p:nvPr>
              </p:nvSpPr>
              <p:spPr>
                <a:xfrm flipH="1">
                  <a:off x="420" y="399"/>
                  <a:ext cx="474" cy="441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0000" tIns="46800" rIns="90000" bIns="46800" rtlCol="0" anchor="ctr">
                  <a:normAutofit fontScale="25000" lnSpcReduction="20000"/>
                </a:bodyPr>
                <a:lstStyle/>
                <a:p>
                  <a:pPr algn="ctr">
                    <a:lnSpc>
                      <a:spcPct val="150000"/>
                    </a:lnSpc>
                  </a:pPr>
                  <a:endParaRPr lang="zh-CN" altLang="en-US"/>
                </a:p>
              </p:txBody>
            </p:sp>
            <p:grpSp>
              <p:nvGrpSpPr>
                <p:cNvPr id="19" name="组合 18"/>
                <p:cNvGrpSpPr/>
                <p:nvPr userDrawn="1">
                  <p:custDataLst>
                    <p:tags r:id="rId16"/>
                  </p:custDataLst>
                </p:nvPr>
              </p:nvGrpSpPr>
              <p:grpSpPr>
                <a:xfrm>
                  <a:off x="16448" y="9574"/>
                  <a:ext cx="2074" cy="675"/>
                  <a:chOff x="0" y="3633950"/>
                  <a:chExt cx="1405715" cy="457699"/>
                </a:xfrm>
              </p:grpSpPr>
              <p:sp>
                <p:nvSpPr>
                  <p:cNvPr id="20" name="菱形 19"/>
                  <p:cNvSpPr/>
                  <p:nvPr userDrawn="1">
                    <p:custDataLst>
                      <p:tags r:id="rId17"/>
                    </p:custDataLst>
                  </p:nvPr>
                </p:nvSpPr>
                <p:spPr>
                  <a:xfrm>
                    <a:off x="0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46800" rIns="90000" bIns="46800" rtlCol="0" anchor="ctr">
                    <a:normAutofit fontScale="32500" lnSpcReduction="20000"/>
                  </a:bodyPr>
                  <a:lstStyle/>
                  <a:p>
                    <a:pPr algn="ctr">
                      <a:lnSpc>
                        <a:spcPct val="150000"/>
                      </a:lnSpc>
                    </a:pPr>
                    <a:endParaRPr lang="zh-CN" altLang="en-US"/>
                  </a:p>
                </p:txBody>
              </p:sp>
              <p:sp>
                <p:nvSpPr>
                  <p:cNvPr id="21" name="菱形 20"/>
                  <p:cNvSpPr/>
                  <p:nvPr userDrawn="1">
                    <p:custDataLst>
                      <p:tags r:id="rId18"/>
                    </p:custDataLst>
                  </p:nvPr>
                </p:nvSpPr>
                <p:spPr>
                  <a:xfrm>
                    <a:off x="474008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46800" rIns="90000" bIns="46800" rtlCol="0" anchor="ctr">
                    <a:normAutofit fontScale="32500" lnSpcReduction="20000"/>
                  </a:bodyPr>
                  <a:lstStyle/>
                  <a:p>
                    <a:pPr algn="ctr">
                      <a:lnSpc>
                        <a:spcPct val="150000"/>
                      </a:lnSpc>
                    </a:pPr>
                    <a:endParaRPr lang="zh-CN" altLang="en-US"/>
                  </a:p>
                </p:txBody>
              </p:sp>
              <p:sp>
                <p:nvSpPr>
                  <p:cNvPr id="22" name="菱形 21"/>
                  <p:cNvSpPr/>
                  <p:nvPr userDrawn="1">
                    <p:custDataLst>
                      <p:tags r:id="rId19"/>
                    </p:custDataLst>
                  </p:nvPr>
                </p:nvSpPr>
                <p:spPr>
                  <a:xfrm>
                    <a:off x="948016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46800" rIns="90000" bIns="46800" rtlCol="0" anchor="ctr">
                    <a:normAutofit fontScale="32500" lnSpcReduction="20000"/>
                  </a:bodyPr>
                  <a:lstStyle/>
                  <a:p>
                    <a:pPr algn="ctr">
                      <a:lnSpc>
                        <a:spcPct val="150000"/>
                      </a:lnSpc>
                    </a:pPr>
                    <a:endParaRPr lang="zh-CN" altLang="en-US"/>
                  </a:p>
                </p:txBody>
              </p:sp>
            </p:grpSp>
          </p:grpSp>
          <p:sp>
            <p:nvSpPr>
              <p:cNvPr id="8" name="圆角矩形 7"/>
              <p:cNvSpPr/>
              <p:nvPr userDrawn="1">
                <p:custDataLst>
                  <p:tags r:id="rId12"/>
                </p:custDataLst>
              </p:nvPr>
            </p:nvSpPr>
            <p:spPr>
              <a:xfrm>
                <a:off x="193040" y="182880"/>
                <a:ext cx="11805285" cy="6491605"/>
              </a:xfrm>
              <a:prstGeom prst="roundRect">
                <a:avLst>
                  <a:gd name="adj" fmla="val 172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tIns="46800" rIns="90000" bIns="46800" rtlCol="0" anchor="ctr">
                <a:normAutofit/>
              </a:bodyPr>
              <a:lstStyle/>
              <a:p>
                <a:pPr algn="ctr">
                  <a:lnSpc>
                    <a:spcPct val="130000"/>
                  </a:lnSpc>
                </a:pPr>
                <a:endParaRPr lang="zh-CN" altLang="en-US"/>
              </a:p>
            </p:txBody>
          </p:sp>
        </p:grpSp>
        <p:sp>
          <p:nvSpPr>
            <p:cNvPr id="10" name="五边形 4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5432425" y="-160020"/>
              <a:ext cx="1327785" cy="1645920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46800" rIns="90000" bIns="46800" rtlCol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dirty="0"/>
            </a:p>
          </p:txBody>
        </p:sp>
        <p:sp>
          <p:nvSpPr>
            <p:cNvPr id="9" name="五边形 6"/>
            <p:cNvSpPr/>
            <p:nvPr userDrawn="1">
              <p:custDataLst>
                <p:tags r:id="rId10"/>
              </p:custDataLst>
            </p:nvPr>
          </p:nvSpPr>
          <p:spPr>
            <a:xfrm rot="16200000" flipV="1">
              <a:off x="5792470" y="5658485"/>
              <a:ext cx="607060" cy="1645920"/>
            </a:xfrm>
            <a:prstGeom prst="homePlate">
              <a:avLst>
                <a:gd name="adj" fmla="val 80230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46800" rIns="90000" bIns="46800" rtlCol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5"/>
            </p:custDataLst>
          </p:nvPr>
        </p:nvSpPr>
        <p:spPr>
          <a:xfrm>
            <a:off x="3328201" y="4283393"/>
            <a:ext cx="2520000" cy="485140"/>
          </a:xfrm>
        </p:spPr>
        <p:txBody>
          <a:bodyPr lIns="90000" tIns="46800" rIns="90000" bIns="46800" anchor="ctr" anchorCtr="0">
            <a:normAutofit/>
          </a:bodyPr>
          <a:lstStyle>
            <a:lvl1pPr marL="0" indent="0" algn="r">
              <a:lnSpc>
                <a:spcPct val="130000"/>
              </a:lnSpc>
              <a:spcAft>
                <a:spcPts val="0"/>
              </a:spcAft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6"/>
            </p:custDataLst>
          </p:nvPr>
        </p:nvSpPr>
        <p:spPr>
          <a:xfrm>
            <a:off x="2593022" y="2149048"/>
            <a:ext cx="7005956" cy="1344477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6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2592705" y="3553460"/>
            <a:ext cx="7005320" cy="485140"/>
          </a:xfrm>
        </p:spPr>
        <p:txBody>
          <a:bodyPr lIns="90000" tIns="0" rIns="90000" bIns="46800" anchor="t" anchorCtr="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4" hasCustomPrompt="1"/>
            <p:custDataLst>
              <p:tags r:id="rId8"/>
            </p:custDataLst>
          </p:nvPr>
        </p:nvSpPr>
        <p:spPr>
          <a:xfrm>
            <a:off x="6291496" y="4286643"/>
            <a:ext cx="2520000" cy="478640"/>
          </a:xfrm>
        </p:spPr>
        <p:txBody>
          <a:bodyPr lIns="90000" tIns="46800" rIns="90000" bIns="4680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800"/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altLang="en-US" dirty="0"/>
              <a:t>单击此处编辑文本</a:t>
            </a:r>
          </a:p>
        </p:txBody>
      </p:sp>
    </p:spTree>
    <p:extLst>
      <p:ext uri="{BB962C8B-B14F-4D97-AF65-F5344CB8AC3E}">
        <p14:creationId xmlns:p14="http://schemas.microsoft.com/office/powerpoint/2010/main" val="3294134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257176" y="284361"/>
            <a:ext cx="11842224" cy="6446131"/>
            <a:chOff x="257176" y="284361"/>
            <a:chExt cx="11842224" cy="6446131"/>
          </a:xfrm>
        </p:grpSpPr>
        <p:sp>
          <p:nvSpPr>
            <p:cNvPr id="8" name="矩形 7"/>
            <p:cNvSpPr/>
            <p:nvPr userDrawn="1">
              <p:custDataLst>
                <p:tags r:id="rId6"/>
              </p:custDataLst>
            </p:nvPr>
          </p:nvSpPr>
          <p:spPr>
            <a:xfrm>
              <a:off x="257176" y="285907"/>
              <a:ext cx="11677650" cy="6295867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 lang="en-US" altLang="zh-CN" dirty="0">
                <a:sym typeface="+mn-ea"/>
              </a:endParaRPr>
            </a:p>
          </p:txBody>
        </p:sp>
        <p:grpSp>
          <p:nvGrpSpPr>
            <p:cNvPr id="9" name="组合 8"/>
            <p:cNvGrpSpPr/>
            <p:nvPr userDrawn="1">
              <p:custDataLst>
                <p:tags r:id="rId7"/>
              </p:custDataLst>
            </p:nvPr>
          </p:nvGrpSpPr>
          <p:grpSpPr>
            <a:xfrm>
              <a:off x="11148545" y="6413693"/>
              <a:ext cx="950855" cy="316799"/>
              <a:chOff x="0" y="3623101"/>
              <a:chExt cx="1405715" cy="468548"/>
            </a:xfrm>
          </p:grpSpPr>
          <p:sp>
            <p:nvSpPr>
              <p:cNvPr id="11" name="菱形 10"/>
              <p:cNvSpPr/>
              <p:nvPr userDrawn="1">
                <p:custDataLst>
                  <p:tags r:id="rId9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菱形 11"/>
              <p:cNvSpPr/>
              <p:nvPr userDrawn="1">
                <p:custDataLst>
                  <p:tags r:id="rId10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菱形 12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五边形 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660603" y="23185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6775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-318" y="-953"/>
            <a:ext cx="12192000" cy="6858953"/>
            <a:chOff x="-318" y="-953"/>
            <a:chExt cx="12192000" cy="6858953"/>
          </a:xfrm>
        </p:grpSpPr>
        <p:grpSp>
          <p:nvGrpSpPr>
            <p:cNvPr id="22" name="组合 21"/>
            <p:cNvGrpSpPr/>
            <p:nvPr userDrawn="1"/>
          </p:nvGrpSpPr>
          <p:grpSpPr>
            <a:xfrm>
              <a:off x="-318" y="635"/>
              <a:ext cx="12192000" cy="6857365"/>
              <a:chOff x="-318" y="635"/>
              <a:chExt cx="12192000" cy="6857365"/>
            </a:xfrm>
          </p:grpSpPr>
          <p:grpSp>
            <p:nvGrpSpPr>
              <p:cNvPr id="25" name="组合 24"/>
              <p:cNvGrpSpPr/>
              <p:nvPr userDrawn="1">
                <p:custDataLst>
                  <p:tags r:id="rId10"/>
                </p:custDataLst>
              </p:nvPr>
            </p:nvGrpSpPr>
            <p:grpSpPr>
              <a:xfrm>
                <a:off x="-318" y="635"/>
                <a:ext cx="12192000" cy="6857365"/>
                <a:chOff x="0" y="0"/>
                <a:chExt cx="19200" cy="10799"/>
              </a:xfrm>
            </p:grpSpPr>
            <p:sp>
              <p:nvSpPr>
                <p:cNvPr id="27" name="矩形 26"/>
                <p:cNvSpPr/>
                <p:nvPr userDrawn="1">
                  <p:custDataLst>
                    <p:tags r:id="rId12"/>
                  </p:custDataLst>
                </p:nvPr>
              </p:nvSpPr>
              <p:spPr>
                <a:xfrm>
                  <a:off x="0" y="0"/>
                  <a:ext cx="19200" cy="43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矩形 27"/>
                <p:cNvSpPr/>
                <p:nvPr userDrawn="1">
                  <p:custDataLst>
                    <p:tags r:id="rId13"/>
                  </p:custDataLst>
                </p:nvPr>
              </p:nvSpPr>
              <p:spPr>
                <a:xfrm>
                  <a:off x="0" y="9720"/>
                  <a:ext cx="19200" cy="107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菱形 28"/>
                <p:cNvSpPr/>
                <p:nvPr userDrawn="1">
                  <p:custDataLst>
                    <p:tags r:id="rId14"/>
                  </p:custDataLst>
                </p:nvPr>
              </p:nvSpPr>
              <p:spPr>
                <a:xfrm flipH="1">
                  <a:off x="420" y="399"/>
                  <a:ext cx="474" cy="441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0" name="组合 29"/>
                <p:cNvGrpSpPr/>
                <p:nvPr userDrawn="1">
                  <p:custDataLst>
                    <p:tags r:id="rId15"/>
                  </p:custDataLst>
                </p:nvPr>
              </p:nvGrpSpPr>
              <p:grpSpPr>
                <a:xfrm>
                  <a:off x="16448" y="9574"/>
                  <a:ext cx="2074" cy="675"/>
                  <a:chOff x="0" y="3633950"/>
                  <a:chExt cx="1405715" cy="457699"/>
                </a:xfrm>
              </p:grpSpPr>
              <p:sp>
                <p:nvSpPr>
                  <p:cNvPr id="31" name="菱形 30"/>
                  <p:cNvSpPr/>
                  <p:nvPr userDrawn="1">
                    <p:custDataLst>
                      <p:tags r:id="rId16"/>
                    </p:custDataLst>
                  </p:nvPr>
                </p:nvSpPr>
                <p:spPr>
                  <a:xfrm>
                    <a:off x="0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2" name="菱形 31"/>
                  <p:cNvSpPr/>
                  <p:nvPr userDrawn="1">
                    <p:custDataLst>
                      <p:tags r:id="rId17"/>
                    </p:custDataLst>
                  </p:nvPr>
                </p:nvSpPr>
                <p:spPr>
                  <a:xfrm>
                    <a:off x="474008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3" name="菱形 32"/>
                  <p:cNvSpPr/>
                  <p:nvPr userDrawn="1">
                    <p:custDataLst>
                      <p:tags r:id="rId18"/>
                    </p:custDataLst>
                  </p:nvPr>
                </p:nvSpPr>
                <p:spPr>
                  <a:xfrm>
                    <a:off x="948016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26" name="圆角矩形 7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193040" y="182880"/>
                <a:ext cx="11805285" cy="6491605"/>
              </a:xfrm>
              <a:prstGeom prst="roundRect">
                <a:avLst>
                  <a:gd name="adj" fmla="val 172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五边形 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5432425" y="-160020"/>
              <a:ext cx="1327785" cy="1645920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4" name="五边形 6"/>
            <p:cNvSpPr/>
            <p:nvPr userDrawn="1">
              <p:custDataLst>
                <p:tags r:id="rId9"/>
              </p:custDataLst>
            </p:nvPr>
          </p:nvSpPr>
          <p:spPr>
            <a:xfrm rot="16200000" flipV="1">
              <a:off x="5792470" y="5658485"/>
              <a:ext cx="607060" cy="1645920"/>
            </a:xfrm>
            <a:prstGeom prst="homePlate">
              <a:avLst>
                <a:gd name="adj" fmla="val 80230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2593023" y="2000251"/>
            <a:ext cx="7005955" cy="1491328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8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 hasCustomPrompt="1"/>
            <p:custDataLst>
              <p:tags r:id="rId6"/>
            </p:custDataLst>
          </p:nvPr>
        </p:nvSpPr>
        <p:spPr>
          <a:xfrm>
            <a:off x="4979820" y="4079895"/>
            <a:ext cx="2232360" cy="481249"/>
          </a:xfrm>
        </p:spPr>
        <p:txBody>
          <a:bodyPr lIns="90000" tIns="0" rIns="90000" bIns="46800" anchor="ctr" anchorCtr="0">
            <a:normAutofit/>
          </a:bodyPr>
          <a:lstStyle>
            <a:lvl1pPr marL="0" indent="0" algn="ctr">
              <a:buNone/>
              <a:defRPr sz="2000" baseline="0"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4" hasCustomPrompt="1"/>
            <p:custDataLst>
              <p:tags r:id="rId7"/>
            </p:custDataLst>
          </p:nvPr>
        </p:nvSpPr>
        <p:spPr>
          <a:xfrm>
            <a:off x="2593022" y="3539541"/>
            <a:ext cx="7005955" cy="481249"/>
          </a:xfrm>
        </p:spPr>
        <p:txBody>
          <a:bodyPr lIns="90000" tIns="0" rIns="90000" bIns="46800" anchor="t" anchorCtr="0">
            <a:normAutofit/>
          </a:bodyPr>
          <a:lstStyle>
            <a:lvl1pPr marL="0" indent="0" algn="ctr">
              <a:buNone/>
              <a:defRPr sz="2400" baseline="0"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单击此处编辑文本</a:t>
            </a:r>
          </a:p>
        </p:txBody>
      </p:sp>
    </p:spTree>
    <p:extLst>
      <p:ext uri="{BB962C8B-B14F-4D97-AF65-F5344CB8AC3E}">
        <p14:creationId xmlns:p14="http://schemas.microsoft.com/office/powerpoint/2010/main" val="1804629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1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19" name="菱形 18"/>
            <p:cNvSpPr/>
            <p:nvPr userDrawn="1">
              <p:custDataLst>
                <p:tags r:id="rId7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菱形 19"/>
            <p:cNvSpPr/>
            <p:nvPr userDrawn="1">
              <p:custDataLst>
                <p:tags r:id="rId8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菱形 20"/>
            <p:cNvSpPr/>
            <p:nvPr userDrawn="1">
              <p:custDataLst>
                <p:tags r:id="rId9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五边形 4"/>
          <p:cNvSpPr/>
          <p:nvPr userDrawn="1">
            <p:custDataLst>
              <p:tags r:id="rId2"/>
            </p:custDataLst>
          </p:nvPr>
        </p:nvSpPr>
        <p:spPr>
          <a:xfrm rot="5400000">
            <a:off x="346710" y="-80010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标题 6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184735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 userDrawn="1">
            <p:custDataLst>
              <p:tags r:id="rId1"/>
            </p:custDataLst>
          </p:nvPr>
        </p:nvSpPr>
        <p:spPr>
          <a:xfrm>
            <a:off x="257175" y="285750"/>
            <a:ext cx="11677650" cy="62960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 dirty="0">
              <a:sym typeface="+mn-ea"/>
            </a:endParaRPr>
          </a:p>
        </p:txBody>
      </p:sp>
      <p:grpSp>
        <p:nvGrpSpPr>
          <p:cNvPr id="25" name="组合 24"/>
          <p:cNvGrpSpPr/>
          <p:nvPr userDrawn="1">
            <p:custDataLst>
              <p:tags r:id="rId2"/>
            </p:custDataLst>
          </p:nvPr>
        </p:nvGrpSpPr>
        <p:grpSpPr>
          <a:xfrm>
            <a:off x="11148695" y="6413500"/>
            <a:ext cx="950595" cy="316865"/>
            <a:chOff x="0" y="3623101"/>
            <a:chExt cx="1405715" cy="468548"/>
          </a:xfrm>
        </p:grpSpPr>
        <p:sp>
          <p:nvSpPr>
            <p:cNvPr id="27" name="菱形 26"/>
            <p:cNvSpPr/>
            <p:nvPr userDrawn="1">
              <p:custDataLst>
                <p:tags r:id="rId9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菱形 27"/>
            <p:cNvSpPr/>
            <p:nvPr userDrawn="1">
              <p:custDataLst>
                <p:tags r:id="rId10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菱形 28"/>
            <p:cNvSpPr/>
            <p:nvPr userDrawn="1">
              <p:custDataLst>
                <p:tags r:id="rId11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五边形 4"/>
          <p:cNvSpPr/>
          <p:nvPr userDrawn="1">
            <p:custDataLst>
              <p:tags r:id="rId3"/>
            </p:custDataLst>
          </p:nvPr>
        </p:nvSpPr>
        <p:spPr>
          <a:xfrm rot="5400000">
            <a:off x="660400" y="231775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lIns="90000" tIns="46800" rIns="90000" bIns="4680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8458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1"/>
            <a:ext cx="4823460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grpSp>
        <p:nvGrpSpPr>
          <p:cNvPr id="16" name="组合 15"/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18" name="菱形 17"/>
            <p:cNvSpPr/>
            <p:nvPr userDrawn="1">
              <p:custDataLst>
                <p:tags r:id="rId10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菱形 18"/>
            <p:cNvSpPr/>
            <p:nvPr userDrawn="1">
              <p:custDataLst>
                <p:tags r:id="rId11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菱形 21"/>
            <p:cNvSpPr/>
            <p:nvPr userDrawn="1">
              <p:custDataLst>
                <p:tags r:id="rId12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五边形 4"/>
          <p:cNvSpPr/>
          <p:nvPr userDrawn="1">
            <p:custDataLst>
              <p:tags r:id="rId3"/>
            </p:custDataLst>
          </p:nvPr>
        </p:nvSpPr>
        <p:spPr>
          <a:xfrm rot="5400000">
            <a:off x="346710" y="-80010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4"/>
            </p:custDataLst>
          </p:nvPr>
        </p:nvSpPr>
        <p:spPr>
          <a:xfrm>
            <a:off x="583200" y="629920"/>
            <a:ext cx="3960000" cy="1022480"/>
          </a:xfrm>
        </p:spPr>
        <p:txBody>
          <a:bodyPr lIns="90000" tIns="46800" rIns="90000" bIns="4680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  <p:custDataLst>
              <p:tags r:id="rId8"/>
            </p:custDataLst>
          </p:nvPr>
        </p:nvSpPr>
        <p:spPr>
          <a:xfrm>
            <a:off x="586800" y="1764000"/>
            <a:ext cx="3956400" cy="40932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  <p:custDataLst>
              <p:tags r:id="rId9"/>
            </p:custDataLst>
          </p:nvPr>
        </p:nvSpPr>
        <p:spPr>
          <a:xfrm>
            <a:off x="5101200" y="769938"/>
            <a:ext cx="6480000" cy="5087937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184595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grpSp>
        <p:nvGrpSpPr>
          <p:cNvPr id="23" name="组合 22"/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25" name="菱形 24"/>
            <p:cNvSpPr/>
            <p:nvPr userDrawn="1">
              <p:custDataLst>
                <p:tags r:id="rId10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菱形 25"/>
            <p:cNvSpPr/>
            <p:nvPr userDrawn="1">
              <p:custDataLst>
                <p:tags r:id="rId11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菱形 26"/>
            <p:cNvSpPr/>
            <p:nvPr userDrawn="1">
              <p:custDataLst>
                <p:tags r:id="rId12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五边形 4"/>
          <p:cNvSpPr/>
          <p:nvPr userDrawn="1">
            <p:custDataLst>
              <p:tags r:id="rId3"/>
            </p:custDataLst>
          </p:nvPr>
        </p:nvSpPr>
        <p:spPr>
          <a:xfrm rot="5400000">
            <a:off x="346710" y="-80010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689418"/>
            <a:ext cx="10976400" cy="718182"/>
          </a:xfrm>
        </p:spPr>
        <p:txBody>
          <a:bodyPr lIns="90000" tIns="46800" rIns="90000" bIns="46800" anchor="ctr">
            <a:normAutofit/>
          </a:bodyPr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 lIns="90000" tIns="46800" rIns="90000" bIns="4680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808324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grpSp>
        <p:nvGrpSpPr>
          <p:cNvPr id="21" name="组合 20"/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25" name="菱形 24"/>
            <p:cNvSpPr/>
            <p:nvPr userDrawn="1">
              <p:custDataLst>
                <p:tags r:id="rId10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菱形 25"/>
            <p:cNvSpPr/>
            <p:nvPr userDrawn="1">
              <p:custDataLst>
                <p:tags r:id="rId11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菱形 26"/>
            <p:cNvSpPr/>
            <p:nvPr userDrawn="1">
              <p:custDataLst>
                <p:tags r:id="rId12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五边形 4"/>
          <p:cNvSpPr/>
          <p:nvPr userDrawn="1">
            <p:custDataLst>
              <p:tags r:id="rId3"/>
            </p:custDataLst>
          </p:nvPr>
        </p:nvSpPr>
        <p:spPr>
          <a:xfrm rot="5400000">
            <a:off x="346710" y="-80010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579120"/>
            <a:ext cx="10976400" cy="655680"/>
          </a:xfrm>
        </p:spPr>
        <p:txBody>
          <a:bodyPr lIns="90000" tIns="46800" rIns="90000" bIns="46800" anchor="ctr">
            <a:normAutofit/>
          </a:bodyPr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272781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79600" y="237600"/>
            <a:ext cx="11037600" cy="441964"/>
          </a:xfrm>
        </p:spPr>
        <p:txBody>
          <a:bodyPr lIns="90000" tIns="46800" rIns="90000" bIns="46800">
            <a:normAutofit/>
          </a:bodyPr>
          <a:lstStyle>
            <a:lvl1pPr marL="0" indent="0">
              <a:buFont typeface="Arial" panose="020B0604020202020204" pitchFamily="34" charset="0"/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579600" y="1663200"/>
            <a:ext cx="5342400" cy="28944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6242400" y="1663200"/>
            <a:ext cx="5367600" cy="28944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8"/>
            </p:custDataLst>
          </p:nvPr>
        </p:nvSpPr>
        <p:spPr>
          <a:xfrm>
            <a:off x="572400" y="4816800"/>
            <a:ext cx="5342400" cy="7812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9"/>
            </p:custDataLst>
          </p:nvPr>
        </p:nvSpPr>
        <p:spPr>
          <a:xfrm>
            <a:off x="6253200" y="4813200"/>
            <a:ext cx="5367600" cy="7812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grpSp>
        <p:nvGrpSpPr>
          <p:cNvPr id="19" name="组合 18"/>
          <p:cNvGrpSpPr/>
          <p:nvPr userDrawn="1">
            <p:custDataLst>
              <p:tags r:id="rId10"/>
            </p:custDataLst>
          </p:nvPr>
        </p:nvGrpSpPr>
        <p:grpSpPr>
          <a:xfrm flipH="1">
            <a:off x="11129043" y="317149"/>
            <a:ext cx="976314" cy="307818"/>
            <a:chOff x="7177184" y="4307561"/>
            <a:chExt cx="976314" cy="307818"/>
          </a:xfrm>
        </p:grpSpPr>
        <p:sp>
          <p:nvSpPr>
            <p:cNvPr id="6" name="等腰三角形 5"/>
            <p:cNvSpPr/>
            <p:nvPr userDrawn="1">
              <p:custDataLst>
                <p:tags r:id="rId11"/>
              </p:custDataLst>
            </p:nvPr>
          </p:nvSpPr>
          <p:spPr>
            <a:xfrm rot="5400000" flipH="1">
              <a:off x="7887012" y="4348893"/>
              <a:ext cx="307818" cy="225154"/>
            </a:xfrm>
            <a:custGeom>
              <a:avLst/>
              <a:gdLst>
                <a:gd name="connsiteX0" fmla="*/ 0 w 482721"/>
                <a:gd name="connsiteY0" fmla="*/ 353086 h 353086"/>
                <a:gd name="connsiteX1" fmla="*/ 241361 w 482721"/>
                <a:gd name="connsiteY1" fmla="*/ 0 h 353086"/>
                <a:gd name="connsiteX2" fmla="*/ 482721 w 482721"/>
                <a:gd name="connsiteY2" fmla="*/ 353086 h 353086"/>
                <a:gd name="connsiteX3" fmla="*/ 0 w 482721"/>
                <a:gd name="connsiteY3" fmla="*/ 353086 h 353086"/>
                <a:gd name="connsiteX0-1" fmla="*/ 0 w 482721"/>
                <a:gd name="connsiteY0-2" fmla="*/ 353086 h 353086"/>
                <a:gd name="connsiteX1-3" fmla="*/ 241361 w 482721"/>
                <a:gd name="connsiteY1-4" fmla="*/ 0 h 353086"/>
                <a:gd name="connsiteX2-5" fmla="*/ 482721 w 482721"/>
                <a:gd name="connsiteY2-6" fmla="*/ 353086 h 353086"/>
                <a:gd name="connsiteX3-7" fmla="*/ 235390 w 482721"/>
                <a:gd name="connsiteY3-8" fmla="*/ 353086 h 353086"/>
                <a:gd name="connsiteX4" fmla="*/ 0 w 482721"/>
                <a:gd name="connsiteY4" fmla="*/ 353086 h 353086"/>
                <a:gd name="connsiteX0-9" fmla="*/ 0 w 482721"/>
                <a:gd name="connsiteY0-10" fmla="*/ 353086 h 353086"/>
                <a:gd name="connsiteX1-11" fmla="*/ 241361 w 482721"/>
                <a:gd name="connsiteY1-12" fmla="*/ 0 h 353086"/>
                <a:gd name="connsiteX2-13" fmla="*/ 482721 w 482721"/>
                <a:gd name="connsiteY2-14" fmla="*/ 353086 h 353086"/>
                <a:gd name="connsiteX3-15" fmla="*/ 217283 w 482721"/>
                <a:gd name="connsiteY3-16" fmla="*/ 226338 h 353086"/>
                <a:gd name="connsiteX4-17" fmla="*/ 0 w 482721"/>
                <a:gd name="connsiteY4-18" fmla="*/ 353086 h 353086"/>
                <a:gd name="connsiteX0-19" fmla="*/ 0 w 482721"/>
                <a:gd name="connsiteY0-20" fmla="*/ 353086 h 353086"/>
                <a:gd name="connsiteX1-21" fmla="*/ 241361 w 482721"/>
                <a:gd name="connsiteY1-22" fmla="*/ 0 h 353086"/>
                <a:gd name="connsiteX2-23" fmla="*/ 482721 w 482721"/>
                <a:gd name="connsiteY2-24" fmla="*/ 353086 h 353086"/>
                <a:gd name="connsiteX3-25" fmla="*/ 244443 w 482721"/>
                <a:gd name="connsiteY3-26" fmla="*/ 226338 h 353086"/>
                <a:gd name="connsiteX4-27" fmla="*/ 0 w 482721"/>
                <a:gd name="connsiteY4-28" fmla="*/ 353086 h 353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82721" h="353086">
                  <a:moveTo>
                    <a:pt x="0" y="353086"/>
                  </a:moveTo>
                  <a:lnTo>
                    <a:pt x="241361" y="0"/>
                  </a:lnTo>
                  <a:lnTo>
                    <a:pt x="482721" y="353086"/>
                  </a:lnTo>
                  <a:lnTo>
                    <a:pt x="244443" y="226338"/>
                  </a:lnTo>
                  <a:lnTo>
                    <a:pt x="0" y="353086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2" name="等腰三角形 5"/>
            <p:cNvSpPr/>
            <p:nvPr userDrawn="1">
              <p:custDataLst>
                <p:tags r:id="rId12"/>
              </p:custDataLst>
            </p:nvPr>
          </p:nvSpPr>
          <p:spPr>
            <a:xfrm rot="5400000" flipH="1">
              <a:off x="7511432" y="4348893"/>
              <a:ext cx="307818" cy="225154"/>
            </a:xfrm>
            <a:custGeom>
              <a:avLst/>
              <a:gdLst>
                <a:gd name="connsiteX0" fmla="*/ 0 w 482721"/>
                <a:gd name="connsiteY0" fmla="*/ 353086 h 353086"/>
                <a:gd name="connsiteX1" fmla="*/ 241361 w 482721"/>
                <a:gd name="connsiteY1" fmla="*/ 0 h 353086"/>
                <a:gd name="connsiteX2" fmla="*/ 482721 w 482721"/>
                <a:gd name="connsiteY2" fmla="*/ 353086 h 353086"/>
                <a:gd name="connsiteX3" fmla="*/ 0 w 482721"/>
                <a:gd name="connsiteY3" fmla="*/ 353086 h 353086"/>
                <a:gd name="connsiteX0-1" fmla="*/ 0 w 482721"/>
                <a:gd name="connsiteY0-2" fmla="*/ 353086 h 353086"/>
                <a:gd name="connsiteX1-3" fmla="*/ 241361 w 482721"/>
                <a:gd name="connsiteY1-4" fmla="*/ 0 h 353086"/>
                <a:gd name="connsiteX2-5" fmla="*/ 482721 w 482721"/>
                <a:gd name="connsiteY2-6" fmla="*/ 353086 h 353086"/>
                <a:gd name="connsiteX3-7" fmla="*/ 235390 w 482721"/>
                <a:gd name="connsiteY3-8" fmla="*/ 353086 h 353086"/>
                <a:gd name="connsiteX4" fmla="*/ 0 w 482721"/>
                <a:gd name="connsiteY4" fmla="*/ 353086 h 353086"/>
                <a:gd name="connsiteX0-9" fmla="*/ 0 w 482721"/>
                <a:gd name="connsiteY0-10" fmla="*/ 353086 h 353086"/>
                <a:gd name="connsiteX1-11" fmla="*/ 241361 w 482721"/>
                <a:gd name="connsiteY1-12" fmla="*/ 0 h 353086"/>
                <a:gd name="connsiteX2-13" fmla="*/ 482721 w 482721"/>
                <a:gd name="connsiteY2-14" fmla="*/ 353086 h 353086"/>
                <a:gd name="connsiteX3-15" fmla="*/ 217283 w 482721"/>
                <a:gd name="connsiteY3-16" fmla="*/ 226338 h 353086"/>
                <a:gd name="connsiteX4-17" fmla="*/ 0 w 482721"/>
                <a:gd name="connsiteY4-18" fmla="*/ 353086 h 353086"/>
                <a:gd name="connsiteX0-19" fmla="*/ 0 w 482721"/>
                <a:gd name="connsiteY0-20" fmla="*/ 353086 h 353086"/>
                <a:gd name="connsiteX1-21" fmla="*/ 241361 w 482721"/>
                <a:gd name="connsiteY1-22" fmla="*/ 0 h 353086"/>
                <a:gd name="connsiteX2-23" fmla="*/ 482721 w 482721"/>
                <a:gd name="connsiteY2-24" fmla="*/ 353086 h 353086"/>
                <a:gd name="connsiteX3-25" fmla="*/ 244443 w 482721"/>
                <a:gd name="connsiteY3-26" fmla="*/ 226338 h 353086"/>
                <a:gd name="connsiteX4-27" fmla="*/ 0 w 482721"/>
                <a:gd name="connsiteY4-28" fmla="*/ 353086 h 353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82721" h="353086">
                  <a:moveTo>
                    <a:pt x="0" y="353086"/>
                  </a:moveTo>
                  <a:lnTo>
                    <a:pt x="241361" y="0"/>
                  </a:lnTo>
                  <a:lnTo>
                    <a:pt x="482721" y="353086"/>
                  </a:lnTo>
                  <a:lnTo>
                    <a:pt x="244443" y="226338"/>
                  </a:lnTo>
                  <a:lnTo>
                    <a:pt x="0" y="353086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4" name="等腰三角形 5"/>
            <p:cNvSpPr/>
            <p:nvPr userDrawn="1">
              <p:custDataLst>
                <p:tags r:id="rId13"/>
              </p:custDataLst>
            </p:nvPr>
          </p:nvSpPr>
          <p:spPr>
            <a:xfrm rot="5400000" flipH="1">
              <a:off x="7135852" y="4348893"/>
              <a:ext cx="307818" cy="225154"/>
            </a:xfrm>
            <a:custGeom>
              <a:avLst/>
              <a:gdLst>
                <a:gd name="connsiteX0" fmla="*/ 0 w 482721"/>
                <a:gd name="connsiteY0" fmla="*/ 353086 h 353086"/>
                <a:gd name="connsiteX1" fmla="*/ 241361 w 482721"/>
                <a:gd name="connsiteY1" fmla="*/ 0 h 353086"/>
                <a:gd name="connsiteX2" fmla="*/ 482721 w 482721"/>
                <a:gd name="connsiteY2" fmla="*/ 353086 h 353086"/>
                <a:gd name="connsiteX3" fmla="*/ 0 w 482721"/>
                <a:gd name="connsiteY3" fmla="*/ 353086 h 353086"/>
                <a:gd name="connsiteX0-1" fmla="*/ 0 w 482721"/>
                <a:gd name="connsiteY0-2" fmla="*/ 353086 h 353086"/>
                <a:gd name="connsiteX1-3" fmla="*/ 241361 w 482721"/>
                <a:gd name="connsiteY1-4" fmla="*/ 0 h 353086"/>
                <a:gd name="connsiteX2-5" fmla="*/ 482721 w 482721"/>
                <a:gd name="connsiteY2-6" fmla="*/ 353086 h 353086"/>
                <a:gd name="connsiteX3-7" fmla="*/ 235390 w 482721"/>
                <a:gd name="connsiteY3-8" fmla="*/ 353086 h 353086"/>
                <a:gd name="connsiteX4" fmla="*/ 0 w 482721"/>
                <a:gd name="connsiteY4" fmla="*/ 353086 h 353086"/>
                <a:gd name="connsiteX0-9" fmla="*/ 0 w 482721"/>
                <a:gd name="connsiteY0-10" fmla="*/ 353086 h 353086"/>
                <a:gd name="connsiteX1-11" fmla="*/ 241361 w 482721"/>
                <a:gd name="connsiteY1-12" fmla="*/ 0 h 353086"/>
                <a:gd name="connsiteX2-13" fmla="*/ 482721 w 482721"/>
                <a:gd name="connsiteY2-14" fmla="*/ 353086 h 353086"/>
                <a:gd name="connsiteX3-15" fmla="*/ 217283 w 482721"/>
                <a:gd name="connsiteY3-16" fmla="*/ 226338 h 353086"/>
                <a:gd name="connsiteX4-17" fmla="*/ 0 w 482721"/>
                <a:gd name="connsiteY4-18" fmla="*/ 353086 h 353086"/>
                <a:gd name="connsiteX0-19" fmla="*/ 0 w 482721"/>
                <a:gd name="connsiteY0-20" fmla="*/ 353086 h 353086"/>
                <a:gd name="connsiteX1-21" fmla="*/ 241361 w 482721"/>
                <a:gd name="connsiteY1-22" fmla="*/ 0 h 353086"/>
                <a:gd name="connsiteX2-23" fmla="*/ 482721 w 482721"/>
                <a:gd name="connsiteY2-24" fmla="*/ 353086 h 353086"/>
                <a:gd name="connsiteX3-25" fmla="*/ 244443 w 482721"/>
                <a:gd name="connsiteY3-26" fmla="*/ 226338 h 353086"/>
                <a:gd name="connsiteX4-27" fmla="*/ 0 w 482721"/>
                <a:gd name="connsiteY4-28" fmla="*/ 353086 h 353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82721" h="353086">
                  <a:moveTo>
                    <a:pt x="0" y="353086"/>
                  </a:moveTo>
                  <a:lnTo>
                    <a:pt x="241361" y="0"/>
                  </a:lnTo>
                  <a:lnTo>
                    <a:pt x="482721" y="353086"/>
                  </a:lnTo>
                  <a:lnTo>
                    <a:pt x="244443" y="226338"/>
                  </a:lnTo>
                  <a:lnTo>
                    <a:pt x="0" y="353086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5404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7"/>
          <p:cNvSpPr/>
          <p:nvPr userDrawn="1">
            <p:custDataLst>
              <p:tags r:id="rId1"/>
            </p:custDataLst>
          </p:nvPr>
        </p:nvSpPr>
        <p:spPr>
          <a:xfrm>
            <a:off x="193040" y="182880"/>
            <a:ext cx="11805285" cy="6491605"/>
          </a:xfrm>
          <a:prstGeom prst="roundRect">
            <a:avLst>
              <a:gd name="adj" fmla="val 172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8638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12" name="五边形 4"/>
          <p:cNvSpPr/>
          <p:nvPr userDrawn="1">
            <p:custDataLst>
              <p:tags r:id="rId3"/>
            </p:custDataLst>
          </p:nvPr>
        </p:nvSpPr>
        <p:spPr>
          <a:xfrm rot="5400000">
            <a:off x="5432425" y="-160020"/>
            <a:ext cx="1327785" cy="164592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五边形 6"/>
          <p:cNvSpPr/>
          <p:nvPr userDrawn="1">
            <p:custDataLst>
              <p:tags r:id="rId4"/>
            </p:custDataLst>
          </p:nvPr>
        </p:nvSpPr>
        <p:spPr>
          <a:xfrm rot="16200000" flipV="1">
            <a:off x="5792470" y="5731510"/>
            <a:ext cx="607060" cy="1645920"/>
          </a:xfrm>
          <a:prstGeom prst="homePlate">
            <a:avLst>
              <a:gd name="adj" fmla="val 80230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5"/>
            </p:custDataLst>
          </p:nvPr>
        </p:nvSpPr>
        <p:spPr>
          <a:xfrm>
            <a:off x="1522800" y="1818640"/>
            <a:ext cx="9144000" cy="1907360"/>
          </a:xfrm>
        </p:spPr>
        <p:txBody>
          <a:bodyPr lIns="90000" tIns="46800" rIns="90000" bIns="46800"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  <p:custDataLst>
              <p:tags r:id="rId9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722895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_1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页脚占位符 4"/>
          <p:cNvSpPr>
            <a:spLocks noGrp="1"/>
          </p:cNvSpPr>
          <p:nvPr>
            <p:ph type="ftr" sz="quarter" idx="16385"/>
            <p:custDataLst>
              <p:tags r:id="rId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6386"/>
            <p:custDataLst>
              <p:tags r:id="rId2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53" name="任意多边形: 形状 37"/>
          <p:cNvSpPr/>
          <p:nvPr userDrawn="1">
            <p:custDataLst>
              <p:tags r:id="rId3"/>
            </p:custDataLst>
          </p:nvPr>
        </p:nvSpPr>
        <p:spPr>
          <a:xfrm>
            <a:off x="0" y="4316095"/>
            <a:ext cx="235585" cy="142875"/>
          </a:xfrm>
          <a:custGeom>
            <a:avLst/>
            <a:gdLst>
              <a:gd name="connsiteX0" fmla="*/ 0 w 371"/>
              <a:gd name="connsiteY0" fmla="*/ 225 h 225"/>
              <a:gd name="connsiteX1" fmla="*/ 371 w 371"/>
              <a:gd name="connsiteY1" fmla="*/ 0 h 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" h="225">
                <a:moveTo>
                  <a:pt x="0" y="225"/>
                </a:moveTo>
                <a:lnTo>
                  <a:pt x="371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7" name="任意多边形: 形状 37"/>
          <p:cNvSpPr/>
          <p:nvPr userDrawn="1">
            <p:custDataLst>
              <p:tags r:id="rId4"/>
            </p:custDataLst>
          </p:nvPr>
        </p:nvSpPr>
        <p:spPr>
          <a:xfrm>
            <a:off x="0" y="4511675"/>
            <a:ext cx="235585" cy="142875"/>
          </a:xfrm>
          <a:custGeom>
            <a:avLst/>
            <a:gdLst>
              <a:gd name="connsiteX0" fmla="*/ 0 w 371"/>
              <a:gd name="connsiteY0" fmla="*/ 225 h 225"/>
              <a:gd name="connsiteX1" fmla="*/ 371 w 371"/>
              <a:gd name="connsiteY1" fmla="*/ 0 h 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" h="225">
                <a:moveTo>
                  <a:pt x="0" y="225"/>
                </a:moveTo>
                <a:lnTo>
                  <a:pt x="371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8" name="任意多边形: 形状 37"/>
          <p:cNvSpPr/>
          <p:nvPr userDrawn="1">
            <p:custDataLst>
              <p:tags r:id="rId5"/>
            </p:custDataLst>
          </p:nvPr>
        </p:nvSpPr>
        <p:spPr>
          <a:xfrm>
            <a:off x="0" y="4707890"/>
            <a:ext cx="235585" cy="142875"/>
          </a:xfrm>
          <a:custGeom>
            <a:avLst/>
            <a:gdLst>
              <a:gd name="connsiteX0" fmla="*/ 0 w 371"/>
              <a:gd name="connsiteY0" fmla="*/ 225 h 225"/>
              <a:gd name="connsiteX1" fmla="*/ 371 w 371"/>
              <a:gd name="connsiteY1" fmla="*/ 0 h 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" h="225">
                <a:moveTo>
                  <a:pt x="0" y="225"/>
                </a:moveTo>
                <a:lnTo>
                  <a:pt x="371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9" name="任意多边形: 形状 37"/>
          <p:cNvSpPr/>
          <p:nvPr userDrawn="1">
            <p:custDataLst>
              <p:tags r:id="rId6"/>
            </p:custDataLst>
          </p:nvPr>
        </p:nvSpPr>
        <p:spPr>
          <a:xfrm>
            <a:off x="0" y="4903470"/>
            <a:ext cx="235585" cy="142875"/>
          </a:xfrm>
          <a:custGeom>
            <a:avLst/>
            <a:gdLst>
              <a:gd name="connsiteX0" fmla="*/ 0 w 371"/>
              <a:gd name="connsiteY0" fmla="*/ 225 h 225"/>
              <a:gd name="connsiteX1" fmla="*/ 371 w 371"/>
              <a:gd name="connsiteY1" fmla="*/ 0 h 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" h="225">
                <a:moveTo>
                  <a:pt x="0" y="225"/>
                </a:moveTo>
                <a:lnTo>
                  <a:pt x="371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0" name="任意多边形: 形状 37"/>
          <p:cNvSpPr/>
          <p:nvPr userDrawn="1">
            <p:custDataLst>
              <p:tags r:id="rId7"/>
            </p:custDataLst>
          </p:nvPr>
        </p:nvSpPr>
        <p:spPr>
          <a:xfrm>
            <a:off x="0" y="5099685"/>
            <a:ext cx="235585" cy="142875"/>
          </a:xfrm>
          <a:custGeom>
            <a:avLst/>
            <a:gdLst>
              <a:gd name="connsiteX0" fmla="*/ 0 w 371"/>
              <a:gd name="connsiteY0" fmla="*/ 225 h 225"/>
              <a:gd name="connsiteX1" fmla="*/ 371 w 371"/>
              <a:gd name="connsiteY1" fmla="*/ 0 h 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" h="225">
                <a:moveTo>
                  <a:pt x="0" y="225"/>
                </a:moveTo>
                <a:lnTo>
                  <a:pt x="371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1" name="任意多边形: 形状 37"/>
          <p:cNvSpPr/>
          <p:nvPr userDrawn="1">
            <p:custDataLst>
              <p:tags r:id="rId8"/>
            </p:custDataLst>
          </p:nvPr>
        </p:nvSpPr>
        <p:spPr>
          <a:xfrm>
            <a:off x="0" y="5295265"/>
            <a:ext cx="235585" cy="142875"/>
          </a:xfrm>
          <a:custGeom>
            <a:avLst/>
            <a:gdLst>
              <a:gd name="connsiteX0" fmla="*/ 0 w 371"/>
              <a:gd name="connsiteY0" fmla="*/ 225 h 225"/>
              <a:gd name="connsiteX1" fmla="*/ 371 w 371"/>
              <a:gd name="connsiteY1" fmla="*/ 0 h 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" h="225">
                <a:moveTo>
                  <a:pt x="0" y="225"/>
                </a:moveTo>
                <a:lnTo>
                  <a:pt x="371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2" name="任意多边形: 形状 37"/>
          <p:cNvSpPr/>
          <p:nvPr userDrawn="1">
            <p:custDataLst>
              <p:tags r:id="rId9"/>
            </p:custDataLst>
          </p:nvPr>
        </p:nvSpPr>
        <p:spPr>
          <a:xfrm>
            <a:off x="0" y="5491480"/>
            <a:ext cx="235585" cy="142875"/>
          </a:xfrm>
          <a:custGeom>
            <a:avLst/>
            <a:gdLst>
              <a:gd name="connsiteX0" fmla="*/ 0 w 371"/>
              <a:gd name="connsiteY0" fmla="*/ 225 h 225"/>
              <a:gd name="connsiteX1" fmla="*/ 371 w 371"/>
              <a:gd name="connsiteY1" fmla="*/ 0 h 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" h="225">
                <a:moveTo>
                  <a:pt x="0" y="225"/>
                </a:moveTo>
                <a:lnTo>
                  <a:pt x="371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3" name="任意多边形: 形状 37"/>
          <p:cNvSpPr/>
          <p:nvPr userDrawn="1">
            <p:custDataLst>
              <p:tags r:id="rId10"/>
            </p:custDataLst>
          </p:nvPr>
        </p:nvSpPr>
        <p:spPr>
          <a:xfrm>
            <a:off x="0" y="5687060"/>
            <a:ext cx="235585" cy="142875"/>
          </a:xfrm>
          <a:custGeom>
            <a:avLst/>
            <a:gdLst>
              <a:gd name="connsiteX0" fmla="*/ 0 w 371"/>
              <a:gd name="connsiteY0" fmla="*/ 225 h 225"/>
              <a:gd name="connsiteX1" fmla="*/ 371 w 371"/>
              <a:gd name="connsiteY1" fmla="*/ 0 h 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" h="225">
                <a:moveTo>
                  <a:pt x="0" y="225"/>
                </a:moveTo>
                <a:lnTo>
                  <a:pt x="371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4" name="任意多边形: 形状 37"/>
          <p:cNvSpPr/>
          <p:nvPr userDrawn="1">
            <p:custDataLst>
              <p:tags r:id="rId11"/>
            </p:custDataLst>
          </p:nvPr>
        </p:nvSpPr>
        <p:spPr>
          <a:xfrm>
            <a:off x="0" y="5882640"/>
            <a:ext cx="235585" cy="142875"/>
          </a:xfrm>
          <a:custGeom>
            <a:avLst/>
            <a:gdLst>
              <a:gd name="connsiteX0" fmla="*/ 0 w 371"/>
              <a:gd name="connsiteY0" fmla="*/ 225 h 225"/>
              <a:gd name="connsiteX1" fmla="*/ 371 w 371"/>
              <a:gd name="connsiteY1" fmla="*/ 0 h 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" h="225">
                <a:moveTo>
                  <a:pt x="0" y="225"/>
                </a:moveTo>
                <a:lnTo>
                  <a:pt x="371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5" name="任意多边形: 形状 37"/>
          <p:cNvSpPr/>
          <p:nvPr userDrawn="1">
            <p:custDataLst>
              <p:tags r:id="rId12"/>
            </p:custDataLst>
          </p:nvPr>
        </p:nvSpPr>
        <p:spPr>
          <a:xfrm>
            <a:off x="0" y="6078855"/>
            <a:ext cx="235585" cy="142875"/>
          </a:xfrm>
          <a:custGeom>
            <a:avLst/>
            <a:gdLst>
              <a:gd name="connsiteX0" fmla="*/ 0 w 371"/>
              <a:gd name="connsiteY0" fmla="*/ 225 h 225"/>
              <a:gd name="connsiteX1" fmla="*/ 371 w 371"/>
              <a:gd name="connsiteY1" fmla="*/ 0 h 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" h="225">
                <a:moveTo>
                  <a:pt x="0" y="225"/>
                </a:moveTo>
                <a:lnTo>
                  <a:pt x="371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6" name="任意多边形: 形状 37"/>
          <p:cNvSpPr/>
          <p:nvPr userDrawn="1">
            <p:custDataLst>
              <p:tags r:id="rId13"/>
            </p:custDataLst>
          </p:nvPr>
        </p:nvSpPr>
        <p:spPr>
          <a:xfrm>
            <a:off x="0" y="6274435"/>
            <a:ext cx="235585" cy="142875"/>
          </a:xfrm>
          <a:custGeom>
            <a:avLst/>
            <a:gdLst>
              <a:gd name="connsiteX0" fmla="*/ 0 w 371"/>
              <a:gd name="connsiteY0" fmla="*/ 225 h 225"/>
              <a:gd name="connsiteX1" fmla="*/ 371 w 371"/>
              <a:gd name="connsiteY1" fmla="*/ 0 h 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" h="225">
                <a:moveTo>
                  <a:pt x="0" y="225"/>
                </a:moveTo>
                <a:lnTo>
                  <a:pt x="371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7" name="任意多边形: 形状 37"/>
          <p:cNvSpPr/>
          <p:nvPr userDrawn="1">
            <p:custDataLst>
              <p:tags r:id="rId14"/>
            </p:custDataLst>
          </p:nvPr>
        </p:nvSpPr>
        <p:spPr>
          <a:xfrm>
            <a:off x="0" y="6470650"/>
            <a:ext cx="235585" cy="142875"/>
          </a:xfrm>
          <a:custGeom>
            <a:avLst/>
            <a:gdLst>
              <a:gd name="connsiteX0" fmla="*/ 0 w 371"/>
              <a:gd name="connsiteY0" fmla="*/ 225 h 225"/>
              <a:gd name="connsiteX1" fmla="*/ 371 w 371"/>
              <a:gd name="connsiteY1" fmla="*/ 0 h 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" h="225">
                <a:moveTo>
                  <a:pt x="0" y="225"/>
                </a:moveTo>
                <a:lnTo>
                  <a:pt x="371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8" name="任意多边形: 形状 37"/>
          <p:cNvSpPr/>
          <p:nvPr userDrawn="1">
            <p:custDataLst>
              <p:tags r:id="rId15"/>
            </p:custDataLst>
          </p:nvPr>
        </p:nvSpPr>
        <p:spPr>
          <a:xfrm>
            <a:off x="0" y="6666230"/>
            <a:ext cx="235585" cy="142875"/>
          </a:xfrm>
          <a:custGeom>
            <a:avLst/>
            <a:gdLst>
              <a:gd name="connsiteX0" fmla="*/ 0 w 371"/>
              <a:gd name="connsiteY0" fmla="*/ 225 h 225"/>
              <a:gd name="connsiteX1" fmla="*/ 371 w 371"/>
              <a:gd name="connsiteY1" fmla="*/ 0 h 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1" h="225">
                <a:moveTo>
                  <a:pt x="0" y="225"/>
                </a:moveTo>
                <a:lnTo>
                  <a:pt x="371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0" name="日期占位符 189"/>
          <p:cNvSpPr>
            <a:spLocks noGrp="1"/>
          </p:cNvSpPr>
          <p:nvPr userDrawn="1">
            <p:ph type="dt" sz="half" idx="16387"/>
            <p:custDataLst>
              <p:tags r:id="rId16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62" name="任意多边形: 形状 306"/>
          <p:cNvSpPr/>
          <p:nvPr userDrawn="1">
            <p:custDataLst>
              <p:tags r:id="rId17"/>
            </p:custDataLst>
          </p:nvPr>
        </p:nvSpPr>
        <p:spPr>
          <a:xfrm>
            <a:off x="226695" y="6675755"/>
            <a:ext cx="290830" cy="182245"/>
          </a:xfrm>
          <a:custGeom>
            <a:avLst/>
            <a:gdLst>
              <a:gd name="connsiteX0" fmla="*/ 0 w 458"/>
              <a:gd name="connsiteY0" fmla="*/ 287 h 287"/>
              <a:gd name="connsiteX1" fmla="*/ 458 w 458"/>
              <a:gd name="connsiteY1" fmla="*/ 0 h 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8" h="287">
                <a:moveTo>
                  <a:pt x="0" y="287"/>
                </a:moveTo>
                <a:lnTo>
                  <a:pt x="458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3" name="任意多边形: 形状 307"/>
          <p:cNvSpPr/>
          <p:nvPr userDrawn="1">
            <p:custDataLst>
              <p:tags r:id="rId18"/>
            </p:custDataLst>
          </p:nvPr>
        </p:nvSpPr>
        <p:spPr>
          <a:xfrm>
            <a:off x="516890" y="6685280"/>
            <a:ext cx="290195" cy="172720"/>
          </a:xfrm>
          <a:custGeom>
            <a:avLst/>
            <a:gdLst>
              <a:gd name="connsiteX0" fmla="*/ 0 w 457"/>
              <a:gd name="connsiteY0" fmla="*/ 272 h 272"/>
              <a:gd name="connsiteX1" fmla="*/ 457 w 457"/>
              <a:gd name="connsiteY1" fmla="*/ 0 h 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7" h="272">
                <a:moveTo>
                  <a:pt x="0" y="272"/>
                </a:moveTo>
                <a:lnTo>
                  <a:pt x="457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7" name="任意多边形: 形状 307"/>
          <p:cNvSpPr/>
          <p:nvPr userDrawn="1">
            <p:custDataLst>
              <p:tags r:id="rId19"/>
            </p:custDataLst>
          </p:nvPr>
        </p:nvSpPr>
        <p:spPr>
          <a:xfrm>
            <a:off x="2254250" y="6685280"/>
            <a:ext cx="290195" cy="172720"/>
          </a:xfrm>
          <a:custGeom>
            <a:avLst/>
            <a:gdLst>
              <a:gd name="connsiteX0" fmla="*/ 0 w 457"/>
              <a:gd name="connsiteY0" fmla="*/ 272 h 272"/>
              <a:gd name="connsiteX1" fmla="*/ 457 w 457"/>
              <a:gd name="connsiteY1" fmla="*/ 0 h 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7" h="272">
                <a:moveTo>
                  <a:pt x="0" y="272"/>
                </a:moveTo>
                <a:lnTo>
                  <a:pt x="457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8" name="任意多边形: 形状 307"/>
          <p:cNvSpPr/>
          <p:nvPr userDrawn="1">
            <p:custDataLst>
              <p:tags r:id="rId20"/>
            </p:custDataLst>
          </p:nvPr>
        </p:nvSpPr>
        <p:spPr>
          <a:xfrm>
            <a:off x="2543810" y="6685280"/>
            <a:ext cx="290195" cy="172720"/>
          </a:xfrm>
          <a:custGeom>
            <a:avLst/>
            <a:gdLst>
              <a:gd name="connsiteX0" fmla="*/ 0 w 457"/>
              <a:gd name="connsiteY0" fmla="*/ 272 h 272"/>
              <a:gd name="connsiteX1" fmla="*/ 457 w 457"/>
              <a:gd name="connsiteY1" fmla="*/ 0 h 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7" h="272">
                <a:moveTo>
                  <a:pt x="0" y="272"/>
                </a:moveTo>
                <a:lnTo>
                  <a:pt x="457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9" name="任意多边形: 形状 307"/>
          <p:cNvSpPr/>
          <p:nvPr userDrawn="1">
            <p:custDataLst>
              <p:tags r:id="rId21"/>
            </p:custDataLst>
          </p:nvPr>
        </p:nvSpPr>
        <p:spPr>
          <a:xfrm>
            <a:off x="2833370" y="6685280"/>
            <a:ext cx="290195" cy="172720"/>
          </a:xfrm>
          <a:custGeom>
            <a:avLst/>
            <a:gdLst>
              <a:gd name="connsiteX0" fmla="*/ 0 w 457"/>
              <a:gd name="connsiteY0" fmla="*/ 272 h 272"/>
              <a:gd name="connsiteX1" fmla="*/ 457 w 457"/>
              <a:gd name="connsiteY1" fmla="*/ 0 h 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7" h="272">
                <a:moveTo>
                  <a:pt x="0" y="272"/>
                </a:moveTo>
                <a:lnTo>
                  <a:pt x="457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1" name="任意多边形: 形状 307"/>
          <p:cNvSpPr/>
          <p:nvPr userDrawn="1">
            <p:custDataLst>
              <p:tags r:id="rId22"/>
            </p:custDataLst>
          </p:nvPr>
        </p:nvSpPr>
        <p:spPr>
          <a:xfrm>
            <a:off x="1964690" y="6685280"/>
            <a:ext cx="290195" cy="172720"/>
          </a:xfrm>
          <a:custGeom>
            <a:avLst/>
            <a:gdLst>
              <a:gd name="connsiteX0" fmla="*/ 0 w 457"/>
              <a:gd name="connsiteY0" fmla="*/ 272 h 272"/>
              <a:gd name="connsiteX1" fmla="*/ 457 w 457"/>
              <a:gd name="connsiteY1" fmla="*/ 0 h 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7" h="272">
                <a:moveTo>
                  <a:pt x="0" y="272"/>
                </a:moveTo>
                <a:lnTo>
                  <a:pt x="457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2" name="任意多边形: 形状 307"/>
          <p:cNvSpPr/>
          <p:nvPr userDrawn="1">
            <p:custDataLst>
              <p:tags r:id="rId23"/>
            </p:custDataLst>
          </p:nvPr>
        </p:nvSpPr>
        <p:spPr>
          <a:xfrm>
            <a:off x="1675130" y="6685280"/>
            <a:ext cx="290195" cy="172720"/>
          </a:xfrm>
          <a:custGeom>
            <a:avLst/>
            <a:gdLst>
              <a:gd name="connsiteX0" fmla="*/ 0 w 457"/>
              <a:gd name="connsiteY0" fmla="*/ 272 h 272"/>
              <a:gd name="connsiteX1" fmla="*/ 457 w 457"/>
              <a:gd name="connsiteY1" fmla="*/ 0 h 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7" h="272">
                <a:moveTo>
                  <a:pt x="0" y="272"/>
                </a:moveTo>
                <a:lnTo>
                  <a:pt x="457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3" name="任意多边形: 形状 307"/>
          <p:cNvSpPr/>
          <p:nvPr userDrawn="1">
            <p:custDataLst>
              <p:tags r:id="rId24"/>
            </p:custDataLst>
          </p:nvPr>
        </p:nvSpPr>
        <p:spPr>
          <a:xfrm>
            <a:off x="1385570" y="6685280"/>
            <a:ext cx="290195" cy="172720"/>
          </a:xfrm>
          <a:custGeom>
            <a:avLst/>
            <a:gdLst>
              <a:gd name="connsiteX0" fmla="*/ 0 w 457"/>
              <a:gd name="connsiteY0" fmla="*/ 272 h 272"/>
              <a:gd name="connsiteX1" fmla="*/ 457 w 457"/>
              <a:gd name="connsiteY1" fmla="*/ 0 h 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7" h="272">
                <a:moveTo>
                  <a:pt x="0" y="272"/>
                </a:moveTo>
                <a:lnTo>
                  <a:pt x="457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4" name="任意多边形: 形状 307"/>
          <p:cNvSpPr/>
          <p:nvPr userDrawn="1">
            <p:custDataLst>
              <p:tags r:id="rId25"/>
            </p:custDataLst>
          </p:nvPr>
        </p:nvSpPr>
        <p:spPr>
          <a:xfrm>
            <a:off x="1096010" y="6685280"/>
            <a:ext cx="290195" cy="172720"/>
          </a:xfrm>
          <a:custGeom>
            <a:avLst/>
            <a:gdLst>
              <a:gd name="connsiteX0" fmla="*/ 0 w 457"/>
              <a:gd name="connsiteY0" fmla="*/ 272 h 272"/>
              <a:gd name="connsiteX1" fmla="*/ 457 w 457"/>
              <a:gd name="connsiteY1" fmla="*/ 0 h 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7" h="272">
                <a:moveTo>
                  <a:pt x="0" y="272"/>
                </a:moveTo>
                <a:lnTo>
                  <a:pt x="457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5" name="任意多边形: 形状 307"/>
          <p:cNvSpPr/>
          <p:nvPr userDrawn="1">
            <p:custDataLst>
              <p:tags r:id="rId26"/>
            </p:custDataLst>
          </p:nvPr>
        </p:nvSpPr>
        <p:spPr>
          <a:xfrm>
            <a:off x="806450" y="6685280"/>
            <a:ext cx="290195" cy="172720"/>
          </a:xfrm>
          <a:custGeom>
            <a:avLst/>
            <a:gdLst>
              <a:gd name="connsiteX0" fmla="*/ 0 w 457"/>
              <a:gd name="connsiteY0" fmla="*/ 272 h 272"/>
              <a:gd name="connsiteX1" fmla="*/ 457 w 457"/>
              <a:gd name="connsiteY1" fmla="*/ 0 h 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7" h="272">
                <a:moveTo>
                  <a:pt x="0" y="272"/>
                </a:moveTo>
                <a:lnTo>
                  <a:pt x="457" y="0"/>
                </a:lnTo>
              </a:path>
            </a:pathLst>
          </a:custGeom>
          <a:ln w="95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" name="任意多边形: 形状 6"/>
          <p:cNvSpPr/>
          <p:nvPr userDrawn="1">
            <p:custDataLst>
              <p:tags r:id="rId27"/>
            </p:custDataLst>
          </p:nvPr>
        </p:nvSpPr>
        <p:spPr>
          <a:xfrm>
            <a:off x="7814669" y="530037"/>
            <a:ext cx="4377332" cy="4740989"/>
          </a:xfrm>
          <a:custGeom>
            <a:avLst/>
            <a:gdLst>
              <a:gd name="connsiteX0" fmla="*/ 3211740 w 4377332"/>
              <a:gd name="connsiteY0" fmla="*/ 0 h 4740989"/>
              <a:gd name="connsiteX1" fmla="*/ 4377332 w 4377332"/>
              <a:gd name="connsiteY1" fmla="*/ 726262 h 4740989"/>
              <a:gd name="connsiteX2" fmla="*/ 4377331 w 4377332"/>
              <a:gd name="connsiteY2" fmla="*/ 4740989 h 4740989"/>
              <a:gd name="connsiteX3" fmla="*/ 0 w 4377332"/>
              <a:gd name="connsiteY3" fmla="*/ 2015453 h 4740989"/>
              <a:gd name="connsiteX4" fmla="*/ 3211740 w 4377332"/>
              <a:gd name="connsiteY4" fmla="*/ 0 h 4740989"/>
              <a:gd name="connsiteX0-1" fmla="*/ 3211740 w 4704771"/>
              <a:gd name="connsiteY0-2" fmla="*/ 0 h 4745229"/>
              <a:gd name="connsiteX1-3" fmla="*/ 4377332 w 4704771"/>
              <a:gd name="connsiteY1-4" fmla="*/ 726262 h 4745229"/>
              <a:gd name="connsiteX2-5" fmla="*/ 4386856 w 4704771"/>
              <a:gd name="connsiteY2-6" fmla="*/ 2594163 h 4745229"/>
              <a:gd name="connsiteX3-7" fmla="*/ 4377331 w 4704771"/>
              <a:gd name="connsiteY3-8" fmla="*/ 4740989 h 4745229"/>
              <a:gd name="connsiteX4-9" fmla="*/ 0 w 4704771"/>
              <a:gd name="connsiteY4-10" fmla="*/ 2015453 h 4745229"/>
              <a:gd name="connsiteX5" fmla="*/ 3211740 w 4704771"/>
              <a:gd name="connsiteY5" fmla="*/ 0 h 4745229"/>
              <a:gd name="connsiteX0-11" fmla="*/ 4386856 w 4704771"/>
              <a:gd name="connsiteY0-12" fmla="*/ 2594163 h 4745229"/>
              <a:gd name="connsiteX1-13" fmla="*/ 4377331 w 4704771"/>
              <a:gd name="connsiteY1-14" fmla="*/ 4740989 h 4745229"/>
              <a:gd name="connsiteX2-15" fmla="*/ 0 w 4704771"/>
              <a:gd name="connsiteY2-16" fmla="*/ 2015453 h 4745229"/>
              <a:gd name="connsiteX3-17" fmla="*/ 3211740 w 4704771"/>
              <a:gd name="connsiteY3-18" fmla="*/ 0 h 4745229"/>
              <a:gd name="connsiteX4-19" fmla="*/ 4377332 w 4704771"/>
              <a:gd name="connsiteY4-20" fmla="*/ 726262 h 4745229"/>
              <a:gd name="connsiteX5-21" fmla="*/ 4478296 w 4704771"/>
              <a:gd name="connsiteY5-22" fmla="*/ 2685603 h 4745229"/>
              <a:gd name="connsiteX0-23" fmla="*/ 4386856 w 4704771"/>
              <a:gd name="connsiteY0-24" fmla="*/ 2594163 h 4745229"/>
              <a:gd name="connsiteX1-25" fmla="*/ 4377331 w 4704771"/>
              <a:gd name="connsiteY1-26" fmla="*/ 4740989 h 4745229"/>
              <a:gd name="connsiteX2-27" fmla="*/ 0 w 4704771"/>
              <a:gd name="connsiteY2-28" fmla="*/ 2015453 h 4745229"/>
              <a:gd name="connsiteX3-29" fmla="*/ 3211740 w 4704771"/>
              <a:gd name="connsiteY3-30" fmla="*/ 0 h 4745229"/>
              <a:gd name="connsiteX4-31" fmla="*/ 4377332 w 4704771"/>
              <a:gd name="connsiteY4-32" fmla="*/ 726262 h 4745229"/>
              <a:gd name="connsiteX0-33" fmla="*/ 4377331 w 4377332"/>
              <a:gd name="connsiteY0-34" fmla="*/ 4740989 h 4740989"/>
              <a:gd name="connsiteX1-35" fmla="*/ 0 w 4377332"/>
              <a:gd name="connsiteY1-36" fmla="*/ 2015453 h 4740989"/>
              <a:gd name="connsiteX2-37" fmla="*/ 3211740 w 4377332"/>
              <a:gd name="connsiteY2-38" fmla="*/ 0 h 4740989"/>
              <a:gd name="connsiteX3-39" fmla="*/ 4377332 w 4377332"/>
              <a:gd name="connsiteY3-40" fmla="*/ 726262 h 47409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377332" h="4740989">
                <a:moveTo>
                  <a:pt x="4377331" y="4740989"/>
                </a:moveTo>
                <a:lnTo>
                  <a:pt x="0" y="2015453"/>
                </a:lnTo>
                <a:lnTo>
                  <a:pt x="3211740" y="0"/>
                </a:lnTo>
                <a:lnTo>
                  <a:pt x="4377332" y="726262"/>
                </a:lnTo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2" name="任意多边形: 形状 11"/>
          <p:cNvSpPr/>
          <p:nvPr userDrawn="1">
            <p:custDataLst>
              <p:tags r:id="rId28"/>
            </p:custDataLst>
          </p:nvPr>
        </p:nvSpPr>
        <p:spPr>
          <a:xfrm>
            <a:off x="7810225" y="782766"/>
            <a:ext cx="4381776" cy="4743756"/>
          </a:xfrm>
          <a:custGeom>
            <a:avLst/>
            <a:gdLst>
              <a:gd name="connsiteX0" fmla="*/ 3211739 w 4381776"/>
              <a:gd name="connsiteY0" fmla="*/ 0 h 4743756"/>
              <a:gd name="connsiteX1" fmla="*/ 4381776 w 4381776"/>
              <a:gd name="connsiteY1" fmla="*/ 729032 h 4743756"/>
              <a:gd name="connsiteX2" fmla="*/ 4381776 w 4381776"/>
              <a:gd name="connsiteY2" fmla="*/ 4743756 h 4743756"/>
              <a:gd name="connsiteX3" fmla="*/ 0 w 4381776"/>
              <a:gd name="connsiteY3" fmla="*/ 2015454 h 4743756"/>
              <a:gd name="connsiteX4" fmla="*/ 3211739 w 4381776"/>
              <a:gd name="connsiteY4" fmla="*/ 0 h 4743756"/>
              <a:gd name="connsiteX0-1" fmla="*/ 3211739 w 4391300"/>
              <a:gd name="connsiteY0-2" fmla="*/ 0 h 4743756"/>
              <a:gd name="connsiteX1-3" fmla="*/ 4381776 w 4391300"/>
              <a:gd name="connsiteY1-4" fmla="*/ 729032 h 4743756"/>
              <a:gd name="connsiteX2-5" fmla="*/ 4391300 w 4391300"/>
              <a:gd name="connsiteY2-6" fmla="*/ 2103309 h 4743756"/>
              <a:gd name="connsiteX3-7" fmla="*/ 4381776 w 4391300"/>
              <a:gd name="connsiteY3-8" fmla="*/ 4743756 h 4743756"/>
              <a:gd name="connsiteX4-9" fmla="*/ 0 w 4391300"/>
              <a:gd name="connsiteY4-10" fmla="*/ 2015454 h 4743756"/>
              <a:gd name="connsiteX5" fmla="*/ 3211739 w 4391300"/>
              <a:gd name="connsiteY5" fmla="*/ 0 h 4743756"/>
              <a:gd name="connsiteX0-11" fmla="*/ 4391300 w 4482740"/>
              <a:gd name="connsiteY0-12" fmla="*/ 2103309 h 4743756"/>
              <a:gd name="connsiteX1-13" fmla="*/ 4381776 w 4482740"/>
              <a:gd name="connsiteY1-14" fmla="*/ 4743756 h 4743756"/>
              <a:gd name="connsiteX2-15" fmla="*/ 0 w 4482740"/>
              <a:gd name="connsiteY2-16" fmla="*/ 2015454 h 4743756"/>
              <a:gd name="connsiteX3-17" fmla="*/ 3211739 w 4482740"/>
              <a:gd name="connsiteY3-18" fmla="*/ 0 h 4743756"/>
              <a:gd name="connsiteX4-19" fmla="*/ 4381776 w 4482740"/>
              <a:gd name="connsiteY4-20" fmla="*/ 729032 h 4743756"/>
              <a:gd name="connsiteX5-21" fmla="*/ 4482740 w 4482740"/>
              <a:gd name="connsiteY5-22" fmla="*/ 2194749 h 4743756"/>
              <a:gd name="connsiteX0-23" fmla="*/ 4391300 w 4391300"/>
              <a:gd name="connsiteY0-24" fmla="*/ 2103309 h 4743756"/>
              <a:gd name="connsiteX1-25" fmla="*/ 4381776 w 4391300"/>
              <a:gd name="connsiteY1-26" fmla="*/ 4743756 h 4743756"/>
              <a:gd name="connsiteX2-27" fmla="*/ 0 w 4391300"/>
              <a:gd name="connsiteY2-28" fmla="*/ 2015454 h 4743756"/>
              <a:gd name="connsiteX3-29" fmla="*/ 3211739 w 4391300"/>
              <a:gd name="connsiteY3-30" fmla="*/ 0 h 4743756"/>
              <a:gd name="connsiteX4-31" fmla="*/ 4381776 w 4391300"/>
              <a:gd name="connsiteY4-32" fmla="*/ 729032 h 4743756"/>
              <a:gd name="connsiteX0-33" fmla="*/ 4381776 w 4381776"/>
              <a:gd name="connsiteY0-34" fmla="*/ 4743756 h 4743756"/>
              <a:gd name="connsiteX1-35" fmla="*/ 0 w 4381776"/>
              <a:gd name="connsiteY1-36" fmla="*/ 2015454 h 4743756"/>
              <a:gd name="connsiteX2-37" fmla="*/ 3211739 w 4381776"/>
              <a:gd name="connsiteY2-38" fmla="*/ 0 h 4743756"/>
              <a:gd name="connsiteX3-39" fmla="*/ 4381776 w 4381776"/>
              <a:gd name="connsiteY3-40" fmla="*/ 729032 h 47437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381776" h="4743756">
                <a:moveTo>
                  <a:pt x="4381776" y="4743756"/>
                </a:moveTo>
                <a:lnTo>
                  <a:pt x="0" y="2015454"/>
                </a:lnTo>
                <a:lnTo>
                  <a:pt x="3211739" y="0"/>
                </a:lnTo>
                <a:lnTo>
                  <a:pt x="4381776" y="729032"/>
                </a:lnTo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6" name="任意多边形: 形状 15"/>
          <p:cNvSpPr/>
          <p:nvPr userDrawn="1">
            <p:custDataLst>
              <p:tags r:id="rId29"/>
            </p:custDataLst>
          </p:nvPr>
        </p:nvSpPr>
        <p:spPr>
          <a:xfrm>
            <a:off x="7815305" y="1009463"/>
            <a:ext cx="4376696" cy="4740594"/>
          </a:xfrm>
          <a:custGeom>
            <a:avLst/>
            <a:gdLst>
              <a:gd name="connsiteX0" fmla="*/ 3211739 w 4376696"/>
              <a:gd name="connsiteY0" fmla="*/ 0 h 4740594"/>
              <a:gd name="connsiteX1" fmla="*/ 4376696 w 4376696"/>
              <a:gd name="connsiteY1" fmla="*/ 725866 h 4740594"/>
              <a:gd name="connsiteX2" fmla="*/ 4376696 w 4376696"/>
              <a:gd name="connsiteY2" fmla="*/ 4740594 h 4740594"/>
              <a:gd name="connsiteX3" fmla="*/ 0 w 4376696"/>
              <a:gd name="connsiteY3" fmla="*/ 2015453 h 4740594"/>
              <a:gd name="connsiteX4" fmla="*/ 3211739 w 4376696"/>
              <a:gd name="connsiteY4" fmla="*/ 0 h 4740594"/>
              <a:gd name="connsiteX0-1" fmla="*/ 3211739 w 4386220"/>
              <a:gd name="connsiteY0-2" fmla="*/ 0 h 4740594"/>
              <a:gd name="connsiteX1-3" fmla="*/ 4376696 w 4386220"/>
              <a:gd name="connsiteY1-4" fmla="*/ 725866 h 4740594"/>
              <a:gd name="connsiteX2-5" fmla="*/ 4386220 w 4386220"/>
              <a:gd name="connsiteY2-6" fmla="*/ 2190937 h 4740594"/>
              <a:gd name="connsiteX3-7" fmla="*/ 4376696 w 4386220"/>
              <a:gd name="connsiteY3-8" fmla="*/ 4740594 h 4740594"/>
              <a:gd name="connsiteX4-9" fmla="*/ 0 w 4386220"/>
              <a:gd name="connsiteY4-10" fmla="*/ 2015453 h 4740594"/>
              <a:gd name="connsiteX5" fmla="*/ 3211739 w 4386220"/>
              <a:gd name="connsiteY5" fmla="*/ 0 h 4740594"/>
              <a:gd name="connsiteX0-11" fmla="*/ 4386220 w 4477660"/>
              <a:gd name="connsiteY0-12" fmla="*/ 2190937 h 4740594"/>
              <a:gd name="connsiteX1-13" fmla="*/ 4376696 w 4477660"/>
              <a:gd name="connsiteY1-14" fmla="*/ 4740594 h 4740594"/>
              <a:gd name="connsiteX2-15" fmla="*/ 0 w 4477660"/>
              <a:gd name="connsiteY2-16" fmla="*/ 2015453 h 4740594"/>
              <a:gd name="connsiteX3-17" fmla="*/ 3211739 w 4477660"/>
              <a:gd name="connsiteY3-18" fmla="*/ 0 h 4740594"/>
              <a:gd name="connsiteX4-19" fmla="*/ 4376696 w 4477660"/>
              <a:gd name="connsiteY4-20" fmla="*/ 725866 h 4740594"/>
              <a:gd name="connsiteX5-21" fmla="*/ 4477660 w 4477660"/>
              <a:gd name="connsiteY5-22" fmla="*/ 2282377 h 4740594"/>
              <a:gd name="connsiteX0-23" fmla="*/ 4386220 w 4386220"/>
              <a:gd name="connsiteY0-24" fmla="*/ 2190937 h 4740594"/>
              <a:gd name="connsiteX1-25" fmla="*/ 4376696 w 4386220"/>
              <a:gd name="connsiteY1-26" fmla="*/ 4740594 h 4740594"/>
              <a:gd name="connsiteX2-27" fmla="*/ 0 w 4386220"/>
              <a:gd name="connsiteY2-28" fmla="*/ 2015453 h 4740594"/>
              <a:gd name="connsiteX3-29" fmla="*/ 3211739 w 4386220"/>
              <a:gd name="connsiteY3-30" fmla="*/ 0 h 4740594"/>
              <a:gd name="connsiteX4-31" fmla="*/ 4376696 w 4386220"/>
              <a:gd name="connsiteY4-32" fmla="*/ 725866 h 4740594"/>
              <a:gd name="connsiteX0-33" fmla="*/ 4376696 w 4376696"/>
              <a:gd name="connsiteY0-34" fmla="*/ 4740594 h 4740594"/>
              <a:gd name="connsiteX1-35" fmla="*/ 0 w 4376696"/>
              <a:gd name="connsiteY1-36" fmla="*/ 2015453 h 4740594"/>
              <a:gd name="connsiteX2-37" fmla="*/ 3211739 w 4376696"/>
              <a:gd name="connsiteY2-38" fmla="*/ 0 h 4740594"/>
              <a:gd name="connsiteX3-39" fmla="*/ 4376696 w 4376696"/>
              <a:gd name="connsiteY3-40" fmla="*/ 725866 h 47405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376696" h="4740594">
                <a:moveTo>
                  <a:pt x="4376696" y="4740594"/>
                </a:moveTo>
                <a:lnTo>
                  <a:pt x="0" y="2015453"/>
                </a:lnTo>
                <a:lnTo>
                  <a:pt x="3211739" y="0"/>
                </a:lnTo>
                <a:lnTo>
                  <a:pt x="4376696" y="725866"/>
                </a:lnTo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21" name="任意多边形: 形状 20"/>
          <p:cNvSpPr/>
          <p:nvPr userDrawn="1">
            <p:custDataLst>
              <p:tags r:id="rId30"/>
            </p:custDataLst>
          </p:nvPr>
        </p:nvSpPr>
        <p:spPr>
          <a:xfrm>
            <a:off x="7823560" y="1255841"/>
            <a:ext cx="4368441" cy="4735455"/>
          </a:xfrm>
          <a:custGeom>
            <a:avLst/>
            <a:gdLst>
              <a:gd name="connsiteX0" fmla="*/ 3211739 w 4368441"/>
              <a:gd name="connsiteY0" fmla="*/ 0 h 4735455"/>
              <a:gd name="connsiteX1" fmla="*/ 4368441 w 4368441"/>
              <a:gd name="connsiteY1" fmla="*/ 720724 h 4735455"/>
              <a:gd name="connsiteX2" fmla="*/ 4368440 w 4368441"/>
              <a:gd name="connsiteY2" fmla="*/ 4735455 h 4735455"/>
              <a:gd name="connsiteX3" fmla="*/ 0 w 4368441"/>
              <a:gd name="connsiteY3" fmla="*/ 2015455 h 4735455"/>
              <a:gd name="connsiteX4" fmla="*/ 3211739 w 4368441"/>
              <a:gd name="connsiteY4" fmla="*/ 0 h 4735455"/>
              <a:gd name="connsiteX0-1" fmla="*/ 3211739 w 4692028"/>
              <a:gd name="connsiteY0-2" fmla="*/ 0 h 4738800"/>
              <a:gd name="connsiteX1-3" fmla="*/ 4368441 w 4692028"/>
              <a:gd name="connsiteY1-4" fmla="*/ 720724 h 4738800"/>
              <a:gd name="connsiteX2-5" fmla="*/ 4368440 w 4692028"/>
              <a:gd name="connsiteY2-6" fmla="*/ 2535109 h 4738800"/>
              <a:gd name="connsiteX3-7" fmla="*/ 4368440 w 4692028"/>
              <a:gd name="connsiteY3-8" fmla="*/ 4735455 h 4738800"/>
              <a:gd name="connsiteX4-9" fmla="*/ 0 w 4692028"/>
              <a:gd name="connsiteY4-10" fmla="*/ 2015455 h 4738800"/>
              <a:gd name="connsiteX5" fmla="*/ 3211739 w 4692028"/>
              <a:gd name="connsiteY5" fmla="*/ 0 h 4738800"/>
              <a:gd name="connsiteX0-11" fmla="*/ 4368440 w 4692028"/>
              <a:gd name="connsiteY0-12" fmla="*/ 2535109 h 4738800"/>
              <a:gd name="connsiteX1-13" fmla="*/ 4368440 w 4692028"/>
              <a:gd name="connsiteY1-14" fmla="*/ 4735455 h 4738800"/>
              <a:gd name="connsiteX2-15" fmla="*/ 0 w 4692028"/>
              <a:gd name="connsiteY2-16" fmla="*/ 2015455 h 4738800"/>
              <a:gd name="connsiteX3-17" fmla="*/ 3211739 w 4692028"/>
              <a:gd name="connsiteY3-18" fmla="*/ 0 h 4738800"/>
              <a:gd name="connsiteX4-19" fmla="*/ 4368441 w 4692028"/>
              <a:gd name="connsiteY4-20" fmla="*/ 720724 h 4738800"/>
              <a:gd name="connsiteX5-21" fmla="*/ 4459880 w 4692028"/>
              <a:gd name="connsiteY5-22" fmla="*/ 2626549 h 4738800"/>
              <a:gd name="connsiteX0-23" fmla="*/ 4368440 w 4692028"/>
              <a:gd name="connsiteY0-24" fmla="*/ 2535109 h 4738800"/>
              <a:gd name="connsiteX1-25" fmla="*/ 4368440 w 4692028"/>
              <a:gd name="connsiteY1-26" fmla="*/ 4735455 h 4738800"/>
              <a:gd name="connsiteX2-27" fmla="*/ 0 w 4692028"/>
              <a:gd name="connsiteY2-28" fmla="*/ 2015455 h 4738800"/>
              <a:gd name="connsiteX3-29" fmla="*/ 3211739 w 4692028"/>
              <a:gd name="connsiteY3-30" fmla="*/ 0 h 4738800"/>
              <a:gd name="connsiteX4-31" fmla="*/ 4368441 w 4692028"/>
              <a:gd name="connsiteY4-32" fmla="*/ 720724 h 4738800"/>
              <a:gd name="connsiteX0-33" fmla="*/ 4368440 w 4368441"/>
              <a:gd name="connsiteY0-34" fmla="*/ 4735455 h 4735455"/>
              <a:gd name="connsiteX1-35" fmla="*/ 0 w 4368441"/>
              <a:gd name="connsiteY1-36" fmla="*/ 2015455 h 4735455"/>
              <a:gd name="connsiteX2-37" fmla="*/ 3211739 w 4368441"/>
              <a:gd name="connsiteY2-38" fmla="*/ 0 h 4735455"/>
              <a:gd name="connsiteX3-39" fmla="*/ 4368441 w 4368441"/>
              <a:gd name="connsiteY3-40" fmla="*/ 720724 h 47354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368441" h="4735455">
                <a:moveTo>
                  <a:pt x="4368440" y="4735455"/>
                </a:moveTo>
                <a:lnTo>
                  <a:pt x="0" y="2015455"/>
                </a:lnTo>
                <a:lnTo>
                  <a:pt x="3211739" y="0"/>
                </a:lnTo>
                <a:lnTo>
                  <a:pt x="4368441" y="720724"/>
                </a:lnTo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26" name="任意多边形: 形状 25"/>
          <p:cNvSpPr/>
          <p:nvPr userDrawn="1">
            <p:custDataLst>
              <p:tags r:id="rId31"/>
            </p:custDataLst>
          </p:nvPr>
        </p:nvSpPr>
        <p:spPr>
          <a:xfrm>
            <a:off x="7810224" y="1502220"/>
            <a:ext cx="4381776" cy="4743758"/>
          </a:xfrm>
          <a:custGeom>
            <a:avLst/>
            <a:gdLst>
              <a:gd name="connsiteX0" fmla="*/ 3211739 w 4381776"/>
              <a:gd name="connsiteY0" fmla="*/ 0 h 4743758"/>
              <a:gd name="connsiteX1" fmla="*/ 4381776 w 4381776"/>
              <a:gd name="connsiteY1" fmla="*/ 729033 h 4743758"/>
              <a:gd name="connsiteX2" fmla="*/ 4381776 w 4381776"/>
              <a:gd name="connsiteY2" fmla="*/ 4743758 h 4743758"/>
              <a:gd name="connsiteX3" fmla="*/ 0 w 4381776"/>
              <a:gd name="connsiteY3" fmla="*/ 2015455 h 4743758"/>
              <a:gd name="connsiteX4" fmla="*/ 3211739 w 4381776"/>
              <a:gd name="connsiteY4" fmla="*/ 0 h 4743758"/>
              <a:gd name="connsiteX0-1" fmla="*/ 3211739 w 4381776"/>
              <a:gd name="connsiteY0-2" fmla="*/ 0 h 4743758"/>
              <a:gd name="connsiteX1-3" fmla="*/ 4381776 w 4381776"/>
              <a:gd name="connsiteY1-4" fmla="*/ 729033 h 4743758"/>
              <a:gd name="connsiteX2-5" fmla="*/ 4381776 w 4381776"/>
              <a:gd name="connsiteY2-6" fmla="*/ 2498280 h 4743758"/>
              <a:gd name="connsiteX3-7" fmla="*/ 4381776 w 4381776"/>
              <a:gd name="connsiteY3-8" fmla="*/ 4743758 h 4743758"/>
              <a:gd name="connsiteX4-9" fmla="*/ 0 w 4381776"/>
              <a:gd name="connsiteY4-10" fmla="*/ 2015455 h 4743758"/>
              <a:gd name="connsiteX5" fmla="*/ 3211739 w 4381776"/>
              <a:gd name="connsiteY5" fmla="*/ 0 h 4743758"/>
              <a:gd name="connsiteX0-11" fmla="*/ 4381776 w 4473216"/>
              <a:gd name="connsiteY0-12" fmla="*/ 2498280 h 4743758"/>
              <a:gd name="connsiteX1-13" fmla="*/ 4381776 w 4473216"/>
              <a:gd name="connsiteY1-14" fmla="*/ 4743758 h 4743758"/>
              <a:gd name="connsiteX2-15" fmla="*/ 0 w 4473216"/>
              <a:gd name="connsiteY2-16" fmla="*/ 2015455 h 4743758"/>
              <a:gd name="connsiteX3-17" fmla="*/ 3211739 w 4473216"/>
              <a:gd name="connsiteY3-18" fmla="*/ 0 h 4743758"/>
              <a:gd name="connsiteX4-19" fmla="*/ 4381776 w 4473216"/>
              <a:gd name="connsiteY4-20" fmla="*/ 729033 h 4743758"/>
              <a:gd name="connsiteX5-21" fmla="*/ 4473216 w 4473216"/>
              <a:gd name="connsiteY5-22" fmla="*/ 2589720 h 4743758"/>
              <a:gd name="connsiteX0-23" fmla="*/ 4381776 w 4381776"/>
              <a:gd name="connsiteY0-24" fmla="*/ 2498280 h 4743758"/>
              <a:gd name="connsiteX1-25" fmla="*/ 4381776 w 4381776"/>
              <a:gd name="connsiteY1-26" fmla="*/ 4743758 h 4743758"/>
              <a:gd name="connsiteX2-27" fmla="*/ 0 w 4381776"/>
              <a:gd name="connsiteY2-28" fmla="*/ 2015455 h 4743758"/>
              <a:gd name="connsiteX3-29" fmla="*/ 3211739 w 4381776"/>
              <a:gd name="connsiteY3-30" fmla="*/ 0 h 4743758"/>
              <a:gd name="connsiteX4-31" fmla="*/ 4381776 w 4381776"/>
              <a:gd name="connsiteY4-32" fmla="*/ 729033 h 4743758"/>
              <a:gd name="connsiteX0-33" fmla="*/ 4381776 w 4381776"/>
              <a:gd name="connsiteY0-34" fmla="*/ 4743758 h 4743758"/>
              <a:gd name="connsiteX1-35" fmla="*/ 0 w 4381776"/>
              <a:gd name="connsiteY1-36" fmla="*/ 2015455 h 4743758"/>
              <a:gd name="connsiteX2-37" fmla="*/ 3211739 w 4381776"/>
              <a:gd name="connsiteY2-38" fmla="*/ 0 h 4743758"/>
              <a:gd name="connsiteX3-39" fmla="*/ 4381776 w 4381776"/>
              <a:gd name="connsiteY3-40" fmla="*/ 729033 h 47437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381776" h="4743758">
                <a:moveTo>
                  <a:pt x="4381776" y="4743758"/>
                </a:moveTo>
                <a:lnTo>
                  <a:pt x="0" y="2015455"/>
                </a:lnTo>
                <a:lnTo>
                  <a:pt x="3211739" y="0"/>
                </a:lnTo>
                <a:lnTo>
                  <a:pt x="4381776" y="729033"/>
                </a:lnTo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31" name="任意多边形: 形状 30"/>
          <p:cNvSpPr/>
          <p:nvPr userDrawn="1">
            <p:custDataLst>
              <p:tags r:id="rId32"/>
            </p:custDataLst>
          </p:nvPr>
        </p:nvSpPr>
        <p:spPr>
          <a:xfrm>
            <a:off x="7810859" y="1747332"/>
            <a:ext cx="4381141" cy="4743362"/>
          </a:xfrm>
          <a:custGeom>
            <a:avLst/>
            <a:gdLst>
              <a:gd name="connsiteX0" fmla="*/ 3211739 w 4381141"/>
              <a:gd name="connsiteY0" fmla="*/ 0 h 4743362"/>
              <a:gd name="connsiteX1" fmla="*/ 4381141 w 4381141"/>
              <a:gd name="connsiteY1" fmla="*/ 728636 h 4743362"/>
              <a:gd name="connsiteX2" fmla="*/ 4381141 w 4381141"/>
              <a:gd name="connsiteY2" fmla="*/ 4743362 h 4743362"/>
              <a:gd name="connsiteX3" fmla="*/ 0 w 4381141"/>
              <a:gd name="connsiteY3" fmla="*/ 2015454 h 4743362"/>
              <a:gd name="connsiteX4" fmla="*/ 3211739 w 4381141"/>
              <a:gd name="connsiteY4" fmla="*/ 0 h 4743362"/>
              <a:gd name="connsiteX0-1" fmla="*/ 3211739 w 4390666"/>
              <a:gd name="connsiteY0-2" fmla="*/ 0 h 4743362"/>
              <a:gd name="connsiteX1-3" fmla="*/ 4381141 w 4390666"/>
              <a:gd name="connsiteY1-4" fmla="*/ 728636 h 4743362"/>
              <a:gd name="connsiteX2-5" fmla="*/ 4390666 w 4390666"/>
              <a:gd name="connsiteY2-6" fmla="*/ 2338893 h 4743362"/>
              <a:gd name="connsiteX3-7" fmla="*/ 4381141 w 4390666"/>
              <a:gd name="connsiteY3-8" fmla="*/ 4743362 h 4743362"/>
              <a:gd name="connsiteX4-9" fmla="*/ 0 w 4390666"/>
              <a:gd name="connsiteY4-10" fmla="*/ 2015454 h 4743362"/>
              <a:gd name="connsiteX5" fmla="*/ 3211739 w 4390666"/>
              <a:gd name="connsiteY5" fmla="*/ 0 h 4743362"/>
              <a:gd name="connsiteX0-11" fmla="*/ 4390666 w 4482106"/>
              <a:gd name="connsiteY0-12" fmla="*/ 2338893 h 4743362"/>
              <a:gd name="connsiteX1-13" fmla="*/ 4381141 w 4482106"/>
              <a:gd name="connsiteY1-14" fmla="*/ 4743362 h 4743362"/>
              <a:gd name="connsiteX2-15" fmla="*/ 0 w 4482106"/>
              <a:gd name="connsiteY2-16" fmla="*/ 2015454 h 4743362"/>
              <a:gd name="connsiteX3-17" fmla="*/ 3211739 w 4482106"/>
              <a:gd name="connsiteY3-18" fmla="*/ 0 h 4743362"/>
              <a:gd name="connsiteX4-19" fmla="*/ 4381141 w 4482106"/>
              <a:gd name="connsiteY4-20" fmla="*/ 728636 h 4743362"/>
              <a:gd name="connsiteX5-21" fmla="*/ 4482106 w 4482106"/>
              <a:gd name="connsiteY5-22" fmla="*/ 2430333 h 4743362"/>
              <a:gd name="connsiteX0-23" fmla="*/ 4390666 w 4390666"/>
              <a:gd name="connsiteY0-24" fmla="*/ 2338893 h 4743362"/>
              <a:gd name="connsiteX1-25" fmla="*/ 4381141 w 4390666"/>
              <a:gd name="connsiteY1-26" fmla="*/ 4743362 h 4743362"/>
              <a:gd name="connsiteX2-27" fmla="*/ 0 w 4390666"/>
              <a:gd name="connsiteY2-28" fmla="*/ 2015454 h 4743362"/>
              <a:gd name="connsiteX3-29" fmla="*/ 3211739 w 4390666"/>
              <a:gd name="connsiteY3-30" fmla="*/ 0 h 4743362"/>
              <a:gd name="connsiteX4-31" fmla="*/ 4381141 w 4390666"/>
              <a:gd name="connsiteY4-32" fmla="*/ 728636 h 4743362"/>
              <a:gd name="connsiteX0-33" fmla="*/ 4381141 w 4381141"/>
              <a:gd name="connsiteY0-34" fmla="*/ 4743362 h 4743362"/>
              <a:gd name="connsiteX1-35" fmla="*/ 0 w 4381141"/>
              <a:gd name="connsiteY1-36" fmla="*/ 2015454 h 4743362"/>
              <a:gd name="connsiteX2-37" fmla="*/ 3211739 w 4381141"/>
              <a:gd name="connsiteY2-38" fmla="*/ 0 h 4743362"/>
              <a:gd name="connsiteX3-39" fmla="*/ 4381141 w 4381141"/>
              <a:gd name="connsiteY3-40" fmla="*/ 728636 h 47433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381141" h="4743362">
                <a:moveTo>
                  <a:pt x="4381141" y="4743362"/>
                </a:moveTo>
                <a:lnTo>
                  <a:pt x="0" y="2015454"/>
                </a:lnTo>
                <a:lnTo>
                  <a:pt x="3211739" y="0"/>
                </a:lnTo>
                <a:lnTo>
                  <a:pt x="4381141" y="728636"/>
                </a:lnTo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35" name="任意多边形: 形状 34"/>
          <p:cNvSpPr/>
          <p:nvPr userDrawn="1">
            <p:custDataLst>
              <p:tags r:id="rId33"/>
            </p:custDataLst>
          </p:nvPr>
        </p:nvSpPr>
        <p:spPr>
          <a:xfrm>
            <a:off x="7810225" y="1985455"/>
            <a:ext cx="4381776" cy="4743757"/>
          </a:xfrm>
          <a:custGeom>
            <a:avLst/>
            <a:gdLst>
              <a:gd name="connsiteX0" fmla="*/ 3211738 w 4381776"/>
              <a:gd name="connsiteY0" fmla="*/ 0 h 4743757"/>
              <a:gd name="connsiteX1" fmla="*/ 4381776 w 4381776"/>
              <a:gd name="connsiteY1" fmla="*/ 729033 h 4743757"/>
              <a:gd name="connsiteX2" fmla="*/ 4381776 w 4381776"/>
              <a:gd name="connsiteY2" fmla="*/ 4743757 h 4743757"/>
              <a:gd name="connsiteX3" fmla="*/ 0 w 4381776"/>
              <a:gd name="connsiteY3" fmla="*/ 2015455 h 4743757"/>
              <a:gd name="connsiteX4" fmla="*/ 3211738 w 4381776"/>
              <a:gd name="connsiteY4" fmla="*/ 0 h 4743757"/>
              <a:gd name="connsiteX0-1" fmla="*/ 3211738 w 4381776"/>
              <a:gd name="connsiteY0-2" fmla="*/ 0 h 4743757"/>
              <a:gd name="connsiteX1-3" fmla="*/ 4381776 w 4381776"/>
              <a:gd name="connsiteY1-4" fmla="*/ 729033 h 4743757"/>
              <a:gd name="connsiteX2-5" fmla="*/ 4381775 w 4381776"/>
              <a:gd name="connsiteY2-6" fmla="*/ 2653220 h 4743757"/>
              <a:gd name="connsiteX3-7" fmla="*/ 4381776 w 4381776"/>
              <a:gd name="connsiteY3-8" fmla="*/ 4743757 h 4743757"/>
              <a:gd name="connsiteX4-9" fmla="*/ 0 w 4381776"/>
              <a:gd name="connsiteY4-10" fmla="*/ 2015455 h 4743757"/>
              <a:gd name="connsiteX5" fmla="*/ 3211738 w 4381776"/>
              <a:gd name="connsiteY5" fmla="*/ 0 h 4743757"/>
              <a:gd name="connsiteX0-11" fmla="*/ 4381775 w 4473215"/>
              <a:gd name="connsiteY0-12" fmla="*/ 2653220 h 4743757"/>
              <a:gd name="connsiteX1-13" fmla="*/ 4381776 w 4473215"/>
              <a:gd name="connsiteY1-14" fmla="*/ 4743757 h 4743757"/>
              <a:gd name="connsiteX2-15" fmla="*/ 0 w 4473215"/>
              <a:gd name="connsiteY2-16" fmla="*/ 2015455 h 4743757"/>
              <a:gd name="connsiteX3-17" fmla="*/ 3211738 w 4473215"/>
              <a:gd name="connsiteY3-18" fmla="*/ 0 h 4743757"/>
              <a:gd name="connsiteX4-19" fmla="*/ 4381776 w 4473215"/>
              <a:gd name="connsiteY4-20" fmla="*/ 729033 h 4743757"/>
              <a:gd name="connsiteX5-21" fmla="*/ 4473215 w 4473215"/>
              <a:gd name="connsiteY5-22" fmla="*/ 2744660 h 4743757"/>
              <a:gd name="connsiteX0-23" fmla="*/ 4381775 w 4381776"/>
              <a:gd name="connsiteY0-24" fmla="*/ 2653220 h 4743757"/>
              <a:gd name="connsiteX1-25" fmla="*/ 4381776 w 4381776"/>
              <a:gd name="connsiteY1-26" fmla="*/ 4743757 h 4743757"/>
              <a:gd name="connsiteX2-27" fmla="*/ 0 w 4381776"/>
              <a:gd name="connsiteY2-28" fmla="*/ 2015455 h 4743757"/>
              <a:gd name="connsiteX3-29" fmla="*/ 3211738 w 4381776"/>
              <a:gd name="connsiteY3-30" fmla="*/ 0 h 4743757"/>
              <a:gd name="connsiteX4-31" fmla="*/ 4381776 w 4381776"/>
              <a:gd name="connsiteY4-32" fmla="*/ 729033 h 4743757"/>
              <a:gd name="connsiteX0-33" fmla="*/ 4381776 w 4381776"/>
              <a:gd name="connsiteY0-34" fmla="*/ 4743757 h 4743757"/>
              <a:gd name="connsiteX1-35" fmla="*/ 0 w 4381776"/>
              <a:gd name="connsiteY1-36" fmla="*/ 2015455 h 4743757"/>
              <a:gd name="connsiteX2-37" fmla="*/ 3211738 w 4381776"/>
              <a:gd name="connsiteY2-38" fmla="*/ 0 h 4743757"/>
              <a:gd name="connsiteX3-39" fmla="*/ 4381776 w 4381776"/>
              <a:gd name="connsiteY3-40" fmla="*/ 729033 h 474375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381776" h="4743757">
                <a:moveTo>
                  <a:pt x="4381776" y="4743757"/>
                </a:moveTo>
                <a:lnTo>
                  <a:pt x="0" y="2015455"/>
                </a:lnTo>
                <a:lnTo>
                  <a:pt x="3211738" y="0"/>
                </a:lnTo>
                <a:lnTo>
                  <a:pt x="4381776" y="729033"/>
                </a:lnTo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0" name="任意多边形: 形状 39"/>
          <p:cNvSpPr/>
          <p:nvPr userDrawn="1">
            <p:custDataLst>
              <p:tags r:id="rId34"/>
            </p:custDataLst>
          </p:nvPr>
        </p:nvSpPr>
        <p:spPr>
          <a:xfrm>
            <a:off x="7810223" y="2223581"/>
            <a:ext cx="4381776" cy="4634419"/>
          </a:xfrm>
          <a:custGeom>
            <a:avLst/>
            <a:gdLst>
              <a:gd name="connsiteX0" fmla="*/ 3211739 w 4381776"/>
              <a:gd name="connsiteY0" fmla="*/ 0 h 4634419"/>
              <a:gd name="connsiteX1" fmla="*/ 4381776 w 4381776"/>
              <a:gd name="connsiteY1" fmla="*/ 729032 h 4634419"/>
              <a:gd name="connsiteX2" fmla="*/ 4381776 w 4381776"/>
              <a:gd name="connsiteY2" fmla="*/ 4634419 h 4634419"/>
              <a:gd name="connsiteX3" fmla="*/ 4206176 w 4381776"/>
              <a:gd name="connsiteY3" fmla="*/ 4634419 h 4634419"/>
              <a:gd name="connsiteX4" fmla="*/ 0 w 4381776"/>
              <a:gd name="connsiteY4" fmla="*/ 2015454 h 4634419"/>
              <a:gd name="connsiteX5" fmla="*/ 3211739 w 4381776"/>
              <a:gd name="connsiteY5" fmla="*/ 0 h 4634419"/>
              <a:gd name="connsiteX0-1" fmla="*/ 4381776 w 4473216"/>
              <a:gd name="connsiteY0-2" fmla="*/ 4634419 h 4725859"/>
              <a:gd name="connsiteX1-3" fmla="*/ 4206176 w 4473216"/>
              <a:gd name="connsiteY1-4" fmla="*/ 4634419 h 4725859"/>
              <a:gd name="connsiteX2-5" fmla="*/ 0 w 4473216"/>
              <a:gd name="connsiteY2-6" fmla="*/ 2015454 h 4725859"/>
              <a:gd name="connsiteX3-7" fmla="*/ 3211739 w 4473216"/>
              <a:gd name="connsiteY3-8" fmla="*/ 0 h 4725859"/>
              <a:gd name="connsiteX4-9" fmla="*/ 4381776 w 4473216"/>
              <a:gd name="connsiteY4-10" fmla="*/ 729032 h 4725859"/>
              <a:gd name="connsiteX5-11" fmla="*/ 4473216 w 4473216"/>
              <a:gd name="connsiteY5-12" fmla="*/ 4725859 h 4725859"/>
              <a:gd name="connsiteX0-13" fmla="*/ 4381776 w 4381776"/>
              <a:gd name="connsiteY0-14" fmla="*/ 4634419 h 4634419"/>
              <a:gd name="connsiteX1-15" fmla="*/ 4206176 w 4381776"/>
              <a:gd name="connsiteY1-16" fmla="*/ 4634419 h 4634419"/>
              <a:gd name="connsiteX2-17" fmla="*/ 0 w 4381776"/>
              <a:gd name="connsiteY2-18" fmla="*/ 2015454 h 4634419"/>
              <a:gd name="connsiteX3-19" fmla="*/ 3211739 w 4381776"/>
              <a:gd name="connsiteY3-20" fmla="*/ 0 h 4634419"/>
              <a:gd name="connsiteX4-21" fmla="*/ 4381776 w 4381776"/>
              <a:gd name="connsiteY4-22" fmla="*/ 729032 h 4634419"/>
              <a:gd name="connsiteX0-23" fmla="*/ 4206176 w 4381776"/>
              <a:gd name="connsiteY0-24" fmla="*/ 4634419 h 4634419"/>
              <a:gd name="connsiteX1-25" fmla="*/ 0 w 4381776"/>
              <a:gd name="connsiteY1-26" fmla="*/ 2015454 h 4634419"/>
              <a:gd name="connsiteX2-27" fmla="*/ 3211739 w 4381776"/>
              <a:gd name="connsiteY2-28" fmla="*/ 0 h 4634419"/>
              <a:gd name="connsiteX3-29" fmla="*/ 4381776 w 4381776"/>
              <a:gd name="connsiteY3-30" fmla="*/ 729032 h 46344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381776" h="4634419">
                <a:moveTo>
                  <a:pt x="4206176" y="4634419"/>
                </a:moveTo>
                <a:lnTo>
                  <a:pt x="0" y="2015454"/>
                </a:lnTo>
                <a:lnTo>
                  <a:pt x="3211739" y="0"/>
                </a:lnTo>
                <a:lnTo>
                  <a:pt x="4381776" y="729032"/>
                </a:lnTo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 dirty="0"/>
          </a:p>
        </p:txBody>
      </p:sp>
      <p:sp>
        <p:nvSpPr>
          <p:cNvPr id="44" name="任意多边形: 形状 43"/>
          <p:cNvSpPr/>
          <p:nvPr userDrawn="1">
            <p:custDataLst>
              <p:tags r:id="rId35"/>
            </p:custDataLst>
          </p:nvPr>
        </p:nvSpPr>
        <p:spPr>
          <a:xfrm>
            <a:off x="7815940" y="2462975"/>
            <a:ext cx="4376060" cy="4395025"/>
          </a:xfrm>
          <a:custGeom>
            <a:avLst/>
            <a:gdLst>
              <a:gd name="connsiteX0" fmla="*/ 3211738 w 4376060"/>
              <a:gd name="connsiteY0" fmla="*/ 0 h 4395025"/>
              <a:gd name="connsiteX1" fmla="*/ 4376060 w 4376060"/>
              <a:gd name="connsiteY1" fmla="*/ 725472 h 4395025"/>
              <a:gd name="connsiteX2" fmla="*/ 4376060 w 4376060"/>
              <a:gd name="connsiteY2" fmla="*/ 4395025 h 4395025"/>
              <a:gd name="connsiteX3" fmla="*/ 3917406 w 4376060"/>
              <a:gd name="connsiteY3" fmla="*/ 4395025 h 4395025"/>
              <a:gd name="connsiteX4" fmla="*/ 3917199 w 4376060"/>
              <a:gd name="connsiteY4" fmla="*/ 4395025 h 4395025"/>
              <a:gd name="connsiteX5" fmla="*/ 3821696 w 4376060"/>
              <a:gd name="connsiteY5" fmla="*/ 4395025 h 4395025"/>
              <a:gd name="connsiteX6" fmla="*/ 0 w 4376060"/>
              <a:gd name="connsiteY6" fmla="*/ 2015455 h 4395025"/>
              <a:gd name="connsiteX7" fmla="*/ 3211738 w 4376060"/>
              <a:gd name="connsiteY7" fmla="*/ 0 h 4395025"/>
              <a:gd name="connsiteX0-1" fmla="*/ 4376060 w 4467500"/>
              <a:gd name="connsiteY0-2" fmla="*/ 4395025 h 4486465"/>
              <a:gd name="connsiteX1-3" fmla="*/ 3917406 w 4467500"/>
              <a:gd name="connsiteY1-4" fmla="*/ 4395025 h 4486465"/>
              <a:gd name="connsiteX2-5" fmla="*/ 3917199 w 4467500"/>
              <a:gd name="connsiteY2-6" fmla="*/ 4395025 h 4486465"/>
              <a:gd name="connsiteX3-7" fmla="*/ 3821696 w 4467500"/>
              <a:gd name="connsiteY3-8" fmla="*/ 4395025 h 4486465"/>
              <a:gd name="connsiteX4-9" fmla="*/ 0 w 4467500"/>
              <a:gd name="connsiteY4-10" fmla="*/ 2015455 h 4486465"/>
              <a:gd name="connsiteX5-11" fmla="*/ 3211738 w 4467500"/>
              <a:gd name="connsiteY5-12" fmla="*/ 0 h 4486465"/>
              <a:gd name="connsiteX6-13" fmla="*/ 4376060 w 4467500"/>
              <a:gd name="connsiteY6-14" fmla="*/ 725472 h 4486465"/>
              <a:gd name="connsiteX7-15" fmla="*/ 4467500 w 4467500"/>
              <a:gd name="connsiteY7-16" fmla="*/ 4486465 h 4486465"/>
              <a:gd name="connsiteX0-17" fmla="*/ 4376060 w 4376060"/>
              <a:gd name="connsiteY0-18" fmla="*/ 4395025 h 4395025"/>
              <a:gd name="connsiteX1-19" fmla="*/ 3917406 w 4376060"/>
              <a:gd name="connsiteY1-20" fmla="*/ 4395025 h 4395025"/>
              <a:gd name="connsiteX2-21" fmla="*/ 3917199 w 4376060"/>
              <a:gd name="connsiteY2-22" fmla="*/ 4395025 h 4395025"/>
              <a:gd name="connsiteX3-23" fmla="*/ 3821696 w 4376060"/>
              <a:gd name="connsiteY3-24" fmla="*/ 4395025 h 4395025"/>
              <a:gd name="connsiteX4-25" fmla="*/ 0 w 4376060"/>
              <a:gd name="connsiteY4-26" fmla="*/ 2015455 h 4395025"/>
              <a:gd name="connsiteX5-27" fmla="*/ 3211738 w 4376060"/>
              <a:gd name="connsiteY5-28" fmla="*/ 0 h 4395025"/>
              <a:gd name="connsiteX6-29" fmla="*/ 4376060 w 4376060"/>
              <a:gd name="connsiteY6-30" fmla="*/ 725472 h 4395025"/>
              <a:gd name="connsiteX0-31" fmla="*/ 3917406 w 4376060"/>
              <a:gd name="connsiteY0-32" fmla="*/ 4395025 h 4395025"/>
              <a:gd name="connsiteX1-33" fmla="*/ 3917199 w 4376060"/>
              <a:gd name="connsiteY1-34" fmla="*/ 4395025 h 4395025"/>
              <a:gd name="connsiteX2-35" fmla="*/ 3821696 w 4376060"/>
              <a:gd name="connsiteY2-36" fmla="*/ 4395025 h 4395025"/>
              <a:gd name="connsiteX3-37" fmla="*/ 0 w 4376060"/>
              <a:gd name="connsiteY3-38" fmla="*/ 2015455 h 4395025"/>
              <a:gd name="connsiteX4-39" fmla="*/ 3211738 w 4376060"/>
              <a:gd name="connsiteY4-40" fmla="*/ 0 h 4395025"/>
              <a:gd name="connsiteX5-41" fmla="*/ 4376060 w 4376060"/>
              <a:gd name="connsiteY5-42" fmla="*/ 725472 h 4395025"/>
              <a:gd name="connsiteX0-43" fmla="*/ 3917406 w 4376060"/>
              <a:gd name="connsiteY0-44" fmla="*/ 4395025 h 4395025"/>
              <a:gd name="connsiteX1-45" fmla="*/ 3821696 w 4376060"/>
              <a:gd name="connsiteY1-46" fmla="*/ 4395025 h 4395025"/>
              <a:gd name="connsiteX2-47" fmla="*/ 0 w 4376060"/>
              <a:gd name="connsiteY2-48" fmla="*/ 2015455 h 4395025"/>
              <a:gd name="connsiteX3-49" fmla="*/ 3211738 w 4376060"/>
              <a:gd name="connsiteY3-50" fmla="*/ 0 h 4395025"/>
              <a:gd name="connsiteX4-51" fmla="*/ 4376060 w 4376060"/>
              <a:gd name="connsiteY4-52" fmla="*/ 725472 h 4395025"/>
              <a:gd name="connsiteX0-53" fmla="*/ 3821696 w 4376060"/>
              <a:gd name="connsiteY0-54" fmla="*/ 4395025 h 4395025"/>
              <a:gd name="connsiteX1-55" fmla="*/ 0 w 4376060"/>
              <a:gd name="connsiteY1-56" fmla="*/ 2015455 h 4395025"/>
              <a:gd name="connsiteX2-57" fmla="*/ 3211738 w 4376060"/>
              <a:gd name="connsiteY2-58" fmla="*/ 0 h 4395025"/>
              <a:gd name="connsiteX3-59" fmla="*/ 4376060 w 4376060"/>
              <a:gd name="connsiteY3-60" fmla="*/ 725472 h 43950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376060" h="4395025">
                <a:moveTo>
                  <a:pt x="3821696" y="4395025"/>
                </a:moveTo>
                <a:lnTo>
                  <a:pt x="0" y="2015455"/>
                </a:lnTo>
                <a:lnTo>
                  <a:pt x="3211738" y="0"/>
                </a:lnTo>
                <a:lnTo>
                  <a:pt x="4376060" y="725472"/>
                </a:lnTo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7" name="任意多边形: 形状 46"/>
          <p:cNvSpPr/>
          <p:nvPr userDrawn="1">
            <p:custDataLst>
              <p:tags r:id="rId36"/>
            </p:custDataLst>
          </p:nvPr>
        </p:nvSpPr>
        <p:spPr>
          <a:xfrm>
            <a:off x="7816574" y="2701102"/>
            <a:ext cx="4375426" cy="4156898"/>
          </a:xfrm>
          <a:custGeom>
            <a:avLst/>
            <a:gdLst>
              <a:gd name="connsiteX0" fmla="*/ 3211739 w 4375426"/>
              <a:gd name="connsiteY0" fmla="*/ 0 h 4156899"/>
              <a:gd name="connsiteX1" fmla="*/ 4375426 w 4375426"/>
              <a:gd name="connsiteY1" fmla="*/ 725075 h 4156899"/>
              <a:gd name="connsiteX2" fmla="*/ 4375426 w 4375426"/>
              <a:gd name="connsiteY2" fmla="*/ 4156899 h 4156899"/>
              <a:gd name="connsiteX3" fmla="*/ 3916771 w 4375426"/>
              <a:gd name="connsiteY3" fmla="*/ 4156898 h 4156899"/>
              <a:gd name="connsiteX4" fmla="*/ 3916565 w 4375426"/>
              <a:gd name="connsiteY4" fmla="*/ 4156898 h 4156899"/>
              <a:gd name="connsiteX5" fmla="*/ 3439257 w 4375426"/>
              <a:gd name="connsiteY5" fmla="*/ 4156898 h 4156899"/>
              <a:gd name="connsiteX6" fmla="*/ 0 w 4375426"/>
              <a:gd name="connsiteY6" fmla="*/ 2015453 h 4156899"/>
              <a:gd name="connsiteX7" fmla="*/ 3211739 w 4375426"/>
              <a:gd name="connsiteY7" fmla="*/ 0 h 4156899"/>
              <a:gd name="connsiteX0-1" fmla="*/ 3211739 w 4375426"/>
              <a:gd name="connsiteY0-2" fmla="*/ 0 h 4156898"/>
              <a:gd name="connsiteX1-3" fmla="*/ 4375426 w 4375426"/>
              <a:gd name="connsiteY1-4" fmla="*/ 725075 h 4156898"/>
              <a:gd name="connsiteX2-5" fmla="*/ 3916771 w 4375426"/>
              <a:gd name="connsiteY2-6" fmla="*/ 4156898 h 4156898"/>
              <a:gd name="connsiteX3-7" fmla="*/ 3916565 w 4375426"/>
              <a:gd name="connsiteY3-8" fmla="*/ 4156898 h 4156898"/>
              <a:gd name="connsiteX4-9" fmla="*/ 3439257 w 4375426"/>
              <a:gd name="connsiteY4-10" fmla="*/ 4156898 h 4156898"/>
              <a:gd name="connsiteX5-11" fmla="*/ 0 w 4375426"/>
              <a:gd name="connsiteY5-12" fmla="*/ 2015453 h 4156898"/>
              <a:gd name="connsiteX6-13" fmla="*/ 3211739 w 4375426"/>
              <a:gd name="connsiteY6-14" fmla="*/ 0 h 4156898"/>
              <a:gd name="connsiteX0-15" fmla="*/ 3916565 w 4375426"/>
              <a:gd name="connsiteY0-16" fmla="*/ 4156898 h 4248338"/>
              <a:gd name="connsiteX1-17" fmla="*/ 3439257 w 4375426"/>
              <a:gd name="connsiteY1-18" fmla="*/ 4156898 h 4248338"/>
              <a:gd name="connsiteX2-19" fmla="*/ 0 w 4375426"/>
              <a:gd name="connsiteY2-20" fmla="*/ 2015453 h 4248338"/>
              <a:gd name="connsiteX3-21" fmla="*/ 3211739 w 4375426"/>
              <a:gd name="connsiteY3-22" fmla="*/ 0 h 4248338"/>
              <a:gd name="connsiteX4-23" fmla="*/ 4375426 w 4375426"/>
              <a:gd name="connsiteY4-24" fmla="*/ 725075 h 4248338"/>
              <a:gd name="connsiteX5-25" fmla="*/ 3916771 w 4375426"/>
              <a:gd name="connsiteY5-26" fmla="*/ 4156898 h 4248338"/>
              <a:gd name="connsiteX6-27" fmla="*/ 4008005 w 4375426"/>
              <a:gd name="connsiteY6-28" fmla="*/ 4248338 h 4248338"/>
              <a:gd name="connsiteX0-29" fmla="*/ 3916565 w 4375426"/>
              <a:gd name="connsiteY0-30" fmla="*/ 4156898 h 4156898"/>
              <a:gd name="connsiteX1-31" fmla="*/ 3439257 w 4375426"/>
              <a:gd name="connsiteY1-32" fmla="*/ 4156898 h 4156898"/>
              <a:gd name="connsiteX2-33" fmla="*/ 0 w 4375426"/>
              <a:gd name="connsiteY2-34" fmla="*/ 2015453 h 4156898"/>
              <a:gd name="connsiteX3-35" fmla="*/ 3211739 w 4375426"/>
              <a:gd name="connsiteY3-36" fmla="*/ 0 h 4156898"/>
              <a:gd name="connsiteX4-37" fmla="*/ 4375426 w 4375426"/>
              <a:gd name="connsiteY4-38" fmla="*/ 725075 h 4156898"/>
              <a:gd name="connsiteX5-39" fmla="*/ 3916771 w 4375426"/>
              <a:gd name="connsiteY5-40" fmla="*/ 4156898 h 4156898"/>
              <a:gd name="connsiteX0-41" fmla="*/ 3916565 w 4375426"/>
              <a:gd name="connsiteY0-42" fmla="*/ 4156898 h 4156898"/>
              <a:gd name="connsiteX1-43" fmla="*/ 3439257 w 4375426"/>
              <a:gd name="connsiteY1-44" fmla="*/ 4156898 h 4156898"/>
              <a:gd name="connsiteX2-45" fmla="*/ 0 w 4375426"/>
              <a:gd name="connsiteY2-46" fmla="*/ 2015453 h 4156898"/>
              <a:gd name="connsiteX3-47" fmla="*/ 3211739 w 4375426"/>
              <a:gd name="connsiteY3-48" fmla="*/ 0 h 4156898"/>
              <a:gd name="connsiteX4-49" fmla="*/ 4375426 w 4375426"/>
              <a:gd name="connsiteY4-50" fmla="*/ 725075 h 4156898"/>
              <a:gd name="connsiteX0-51" fmla="*/ 3439257 w 4375426"/>
              <a:gd name="connsiteY0-52" fmla="*/ 4156898 h 4156898"/>
              <a:gd name="connsiteX1-53" fmla="*/ 0 w 4375426"/>
              <a:gd name="connsiteY1-54" fmla="*/ 2015453 h 4156898"/>
              <a:gd name="connsiteX2-55" fmla="*/ 3211739 w 4375426"/>
              <a:gd name="connsiteY2-56" fmla="*/ 0 h 4156898"/>
              <a:gd name="connsiteX3-57" fmla="*/ 4375426 w 4375426"/>
              <a:gd name="connsiteY3-58" fmla="*/ 725075 h 41568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375426" h="4156898">
                <a:moveTo>
                  <a:pt x="3439257" y="4156898"/>
                </a:moveTo>
                <a:lnTo>
                  <a:pt x="0" y="2015453"/>
                </a:lnTo>
                <a:lnTo>
                  <a:pt x="3211739" y="0"/>
                </a:lnTo>
                <a:lnTo>
                  <a:pt x="4375426" y="725075"/>
                </a:lnTo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50" name="任意多边形: 形状 49"/>
          <p:cNvSpPr/>
          <p:nvPr userDrawn="1">
            <p:custDataLst>
              <p:tags r:id="rId37"/>
            </p:custDataLst>
          </p:nvPr>
        </p:nvSpPr>
        <p:spPr>
          <a:xfrm>
            <a:off x="7810224" y="2939861"/>
            <a:ext cx="4381776" cy="3918139"/>
          </a:xfrm>
          <a:custGeom>
            <a:avLst/>
            <a:gdLst>
              <a:gd name="connsiteX0" fmla="*/ 3211739 w 4381776"/>
              <a:gd name="connsiteY0" fmla="*/ 0 h 3918140"/>
              <a:gd name="connsiteX1" fmla="*/ 4381776 w 4381776"/>
              <a:gd name="connsiteY1" fmla="*/ 729032 h 3918140"/>
              <a:gd name="connsiteX2" fmla="*/ 4381776 w 4381776"/>
              <a:gd name="connsiteY2" fmla="*/ 3918139 h 3918140"/>
              <a:gd name="connsiteX3" fmla="*/ 3923121 w 4381776"/>
              <a:gd name="connsiteY3" fmla="*/ 3918139 h 3918140"/>
              <a:gd name="connsiteX4" fmla="*/ 3922915 w 4381776"/>
              <a:gd name="connsiteY4" fmla="*/ 3918140 h 3918140"/>
              <a:gd name="connsiteX5" fmla="*/ 3055798 w 4381776"/>
              <a:gd name="connsiteY5" fmla="*/ 3918139 h 3918140"/>
              <a:gd name="connsiteX6" fmla="*/ 0 w 4381776"/>
              <a:gd name="connsiteY6" fmla="*/ 2015453 h 3918140"/>
              <a:gd name="connsiteX7" fmla="*/ 3211739 w 4381776"/>
              <a:gd name="connsiteY7" fmla="*/ 0 h 3918140"/>
              <a:gd name="connsiteX0-1" fmla="*/ 4381776 w 4473216"/>
              <a:gd name="connsiteY0-2" fmla="*/ 3918139 h 4009579"/>
              <a:gd name="connsiteX1-3" fmla="*/ 3923121 w 4473216"/>
              <a:gd name="connsiteY1-4" fmla="*/ 3918139 h 4009579"/>
              <a:gd name="connsiteX2-5" fmla="*/ 3922915 w 4473216"/>
              <a:gd name="connsiteY2-6" fmla="*/ 3918140 h 4009579"/>
              <a:gd name="connsiteX3-7" fmla="*/ 3055798 w 4473216"/>
              <a:gd name="connsiteY3-8" fmla="*/ 3918139 h 4009579"/>
              <a:gd name="connsiteX4-9" fmla="*/ 0 w 4473216"/>
              <a:gd name="connsiteY4-10" fmla="*/ 2015453 h 4009579"/>
              <a:gd name="connsiteX5-11" fmla="*/ 3211739 w 4473216"/>
              <a:gd name="connsiteY5-12" fmla="*/ 0 h 4009579"/>
              <a:gd name="connsiteX6-13" fmla="*/ 4381776 w 4473216"/>
              <a:gd name="connsiteY6-14" fmla="*/ 729032 h 4009579"/>
              <a:gd name="connsiteX7-15" fmla="*/ 4473216 w 4473216"/>
              <a:gd name="connsiteY7-16" fmla="*/ 4009579 h 4009579"/>
              <a:gd name="connsiteX0-17" fmla="*/ 4381776 w 4381776"/>
              <a:gd name="connsiteY0-18" fmla="*/ 3918139 h 3918140"/>
              <a:gd name="connsiteX1-19" fmla="*/ 3923121 w 4381776"/>
              <a:gd name="connsiteY1-20" fmla="*/ 3918139 h 3918140"/>
              <a:gd name="connsiteX2-21" fmla="*/ 3922915 w 4381776"/>
              <a:gd name="connsiteY2-22" fmla="*/ 3918140 h 3918140"/>
              <a:gd name="connsiteX3-23" fmla="*/ 3055798 w 4381776"/>
              <a:gd name="connsiteY3-24" fmla="*/ 3918139 h 3918140"/>
              <a:gd name="connsiteX4-25" fmla="*/ 0 w 4381776"/>
              <a:gd name="connsiteY4-26" fmla="*/ 2015453 h 3918140"/>
              <a:gd name="connsiteX5-27" fmla="*/ 3211739 w 4381776"/>
              <a:gd name="connsiteY5-28" fmla="*/ 0 h 3918140"/>
              <a:gd name="connsiteX6-29" fmla="*/ 4381776 w 4381776"/>
              <a:gd name="connsiteY6-30" fmla="*/ 729032 h 3918140"/>
              <a:gd name="connsiteX0-31" fmla="*/ 3923121 w 4381776"/>
              <a:gd name="connsiteY0-32" fmla="*/ 3918139 h 3918140"/>
              <a:gd name="connsiteX1-33" fmla="*/ 3922915 w 4381776"/>
              <a:gd name="connsiteY1-34" fmla="*/ 3918140 h 3918140"/>
              <a:gd name="connsiteX2-35" fmla="*/ 3055798 w 4381776"/>
              <a:gd name="connsiteY2-36" fmla="*/ 3918139 h 3918140"/>
              <a:gd name="connsiteX3-37" fmla="*/ 0 w 4381776"/>
              <a:gd name="connsiteY3-38" fmla="*/ 2015453 h 3918140"/>
              <a:gd name="connsiteX4-39" fmla="*/ 3211739 w 4381776"/>
              <a:gd name="connsiteY4-40" fmla="*/ 0 h 3918140"/>
              <a:gd name="connsiteX5-41" fmla="*/ 4381776 w 4381776"/>
              <a:gd name="connsiteY5-42" fmla="*/ 729032 h 3918140"/>
              <a:gd name="connsiteX0-43" fmla="*/ 3923121 w 4381776"/>
              <a:gd name="connsiteY0-44" fmla="*/ 3918139 h 3918139"/>
              <a:gd name="connsiteX1-45" fmla="*/ 3055798 w 4381776"/>
              <a:gd name="connsiteY1-46" fmla="*/ 3918139 h 3918139"/>
              <a:gd name="connsiteX2-47" fmla="*/ 0 w 4381776"/>
              <a:gd name="connsiteY2-48" fmla="*/ 2015453 h 3918139"/>
              <a:gd name="connsiteX3-49" fmla="*/ 3211739 w 4381776"/>
              <a:gd name="connsiteY3-50" fmla="*/ 0 h 3918139"/>
              <a:gd name="connsiteX4-51" fmla="*/ 4381776 w 4381776"/>
              <a:gd name="connsiteY4-52" fmla="*/ 729032 h 3918139"/>
              <a:gd name="connsiteX0-53" fmla="*/ 3055798 w 4381776"/>
              <a:gd name="connsiteY0-54" fmla="*/ 3918139 h 3918139"/>
              <a:gd name="connsiteX1-55" fmla="*/ 0 w 4381776"/>
              <a:gd name="connsiteY1-56" fmla="*/ 2015453 h 3918139"/>
              <a:gd name="connsiteX2-57" fmla="*/ 3211739 w 4381776"/>
              <a:gd name="connsiteY2-58" fmla="*/ 0 h 3918139"/>
              <a:gd name="connsiteX3-59" fmla="*/ 4381776 w 4381776"/>
              <a:gd name="connsiteY3-60" fmla="*/ 729032 h 39181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381776" h="3918139">
                <a:moveTo>
                  <a:pt x="3055798" y="3918139"/>
                </a:moveTo>
                <a:lnTo>
                  <a:pt x="0" y="2015453"/>
                </a:lnTo>
                <a:lnTo>
                  <a:pt x="3211739" y="0"/>
                </a:lnTo>
                <a:lnTo>
                  <a:pt x="4381776" y="729032"/>
                </a:lnTo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53" name="任意多边形: 形状 52"/>
          <p:cNvSpPr/>
          <p:nvPr userDrawn="1">
            <p:custDataLst>
              <p:tags r:id="rId38"/>
            </p:custDataLst>
          </p:nvPr>
        </p:nvSpPr>
        <p:spPr>
          <a:xfrm>
            <a:off x="7810226" y="3179256"/>
            <a:ext cx="4381775" cy="3678744"/>
          </a:xfrm>
          <a:custGeom>
            <a:avLst/>
            <a:gdLst>
              <a:gd name="connsiteX0" fmla="*/ 3211738 w 4381775"/>
              <a:gd name="connsiteY0" fmla="*/ 0 h 3678744"/>
              <a:gd name="connsiteX1" fmla="*/ 4381775 w 4381775"/>
              <a:gd name="connsiteY1" fmla="*/ 729032 h 3678744"/>
              <a:gd name="connsiteX2" fmla="*/ 4381775 w 4381775"/>
              <a:gd name="connsiteY2" fmla="*/ 3678744 h 3678744"/>
              <a:gd name="connsiteX3" fmla="*/ 3923120 w 4381775"/>
              <a:gd name="connsiteY3" fmla="*/ 3678743 h 3678744"/>
              <a:gd name="connsiteX4" fmla="*/ 3922914 w 4381775"/>
              <a:gd name="connsiteY4" fmla="*/ 3678743 h 3678744"/>
              <a:gd name="connsiteX5" fmla="*/ 2671318 w 4381775"/>
              <a:gd name="connsiteY5" fmla="*/ 3678744 h 3678744"/>
              <a:gd name="connsiteX6" fmla="*/ 0 w 4381775"/>
              <a:gd name="connsiteY6" fmla="*/ 2015452 h 3678744"/>
              <a:gd name="connsiteX7" fmla="*/ 3211738 w 4381775"/>
              <a:gd name="connsiteY7" fmla="*/ 0 h 3678744"/>
              <a:gd name="connsiteX0-1" fmla="*/ 4381775 w 4473215"/>
              <a:gd name="connsiteY0-2" fmla="*/ 3678744 h 3770184"/>
              <a:gd name="connsiteX1-3" fmla="*/ 3923120 w 4473215"/>
              <a:gd name="connsiteY1-4" fmla="*/ 3678743 h 3770184"/>
              <a:gd name="connsiteX2-5" fmla="*/ 3922914 w 4473215"/>
              <a:gd name="connsiteY2-6" fmla="*/ 3678743 h 3770184"/>
              <a:gd name="connsiteX3-7" fmla="*/ 2671318 w 4473215"/>
              <a:gd name="connsiteY3-8" fmla="*/ 3678744 h 3770184"/>
              <a:gd name="connsiteX4-9" fmla="*/ 0 w 4473215"/>
              <a:gd name="connsiteY4-10" fmla="*/ 2015452 h 3770184"/>
              <a:gd name="connsiteX5-11" fmla="*/ 3211738 w 4473215"/>
              <a:gd name="connsiteY5-12" fmla="*/ 0 h 3770184"/>
              <a:gd name="connsiteX6-13" fmla="*/ 4381775 w 4473215"/>
              <a:gd name="connsiteY6-14" fmla="*/ 729032 h 3770184"/>
              <a:gd name="connsiteX7-15" fmla="*/ 4473215 w 4473215"/>
              <a:gd name="connsiteY7-16" fmla="*/ 3770184 h 3770184"/>
              <a:gd name="connsiteX0-17" fmla="*/ 4381775 w 4381775"/>
              <a:gd name="connsiteY0-18" fmla="*/ 3678744 h 3678744"/>
              <a:gd name="connsiteX1-19" fmla="*/ 3923120 w 4381775"/>
              <a:gd name="connsiteY1-20" fmla="*/ 3678743 h 3678744"/>
              <a:gd name="connsiteX2-21" fmla="*/ 3922914 w 4381775"/>
              <a:gd name="connsiteY2-22" fmla="*/ 3678743 h 3678744"/>
              <a:gd name="connsiteX3-23" fmla="*/ 2671318 w 4381775"/>
              <a:gd name="connsiteY3-24" fmla="*/ 3678744 h 3678744"/>
              <a:gd name="connsiteX4-25" fmla="*/ 0 w 4381775"/>
              <a:gd name="connsiteY4-26" fmla="*/ 2015452 h 3678744"/>
              <a:gd name="connsiteX5-27" fmla="*/ 3211738 w 4381775"/>
              <a:gd name="connsiteY5-28" fmla="*/ 0 h 3678744"/>
              <a:gd name="connsiteX6-29" fmla="*/ 4381775 w 4381775"/>
              <a:gd name="connsiteY6-30" fmla="*/ 729032 h 3678744"/>
              <a:gd name="connsiteX0-31" fmla="*/ 3923120 w 4381775"/>
              <a:gd name="connsiteY0-32" fmla="*/ 3678743 h 3678744"/>
              <a:gd name="connsiteX1-33" fmla="*/ 3922914 w 4381775"/>
              <a:gd name="connsiteY1-34" fmla="*/ 3678743 h 3678744"/>
              <a:gd name="connsiteX2-35" fmla="*/ 2671318 w 4381775"/>
              <a:gd name="connsiteY2-36" fmla="*/ 3678744 h 3678744"/>
              <a:gd name="connsiteX3-37" fmla="*/ 0 w 4381775"/>
              <a:gd name="connsiteY3-38" fmla="*/ 2015452 h 3678744"/>
              <a:gd name="connsiteX4-39" fmla="*/ 3211738 w 4381775"/>
              <a:gd name="connsiteY4-40" fmla="*/ 0 h 3678744"/>
              <a:gd name="connsiteX5-41" fmla="*/ 4381775 w 4381775"/>
              <a:gd name="connsiteY5-42" fmla="*/ 729032 h 3678744"/>
              <a:gd name="connsiteX0-43" fmla="*/ 3923120 w 4381775"/>
              <a:gd name="connsiteY0-44" fmla="*/ 3678743 h 3678744"/>
              <a:gd name="connsiteX1-45" fmla="*/ 2671318 w 4381775"/>
              <a:gd name="connsiteY1-46" fmla="*/ 3678744 h 3678744"/>
              <a:gd name="connsiteX2-47" fmla="*/ 0 w 4381775"/>
              <a:gd name="connsiteY2-48" fmla="*/ 2015452 h 3678744"/>
              <a:gd name="connsiteX3-49" fmla="*/ 3211738 w 4381775"/>
              <a:gd name="connsiteY3-50" fmla="*/ 0 h 3678744"/>
              <a:gd name="connsiteX4-51" fmla="*/ 4381775 w 4381775"/>
              <a:gd name="connsiteY4-52" fmla="*/ 729032 h 3678744"/>
              <a:gd name="connsiteX0-53" fmla="*/ 2671318 w 4381775"/>
              <a:gd name="connsiteY0-54" fmla="*/ 3678744 h 3678744"/>
              <a:gd name="connsiteX1-55" fmla="*/ 0 w 4381775"/>
              <a:gd name="connsiteY1-56" fmla="*/ 2015452 h 3678744"/>
              <a:gd name="connsiteX2-57" fmla="*/ 3211738 w 4381775"/>
              <a:gd name="connsiteY2-58" fmla="*/ 0 h 3678744"/>
              <a:gd name="connsiteX3-59" fmla="*/ 4381775 w 4381775"/>
              <a:gd name="connsiteY3-60" fmla="*/ 729032 h 36787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381775" h="3678744">
                <a:moveTo>
                  <a:pt x="2671318" y="3678744"/>
                </a:moveTo>
                <a:lnTo>
                  <a:pt x="0" y="2015452"/>
                </a:lnTo>
                <a:lnTo>
                  <a:pt x="3211738" y="0"/>
                </a:lnTo>
                <a:lnTo>
                  <a:pt x="4381775" y="729032"/>
                </a:lnTo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7" name="副标题 2"/>
          <p:cNvSpPr>
            <a:spLocks noGrp="1"/>
          </p:cNvSpPr>
          <p:nvPr>
            <p:ph type="body" idx="16389" hasCustomPrompt="1"/>
            <p:custDataLst>
              <p:tags r:id="rId39"/>
            </p:custDataLst>
          </p:nvPr>
        </p:nvSpPr>
        <p:spPr>
          <a:xfrm>
            <a:off x="1016000" y="2667000"/>
            <a:ext cx="5449358" cy="457200"/>
          </a:xfrm>
        </p:spPr>
        <p:txBody>
          <a:bodyPr vert="horz" wrap="square"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2400" spc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THE END</a:t>
            </a:r>
          </a:p>
        </p:txBody>
      </p:sp>
      <p:sp>
        <p:nvSpPr>
          <p:cNvPr id="6" name="标题 1"/>
          <p:cNvSpPr>
            <a:spLocks noGrp="1"/>
          </p:cNvSpPr>
          <p:nvPr>
            <p:ph type="ctrTitle" idx="16388" hasCustomPrompt="1"/>
            <p:custDataLst>
              <p:tags r:id="rId40"/>
            </p:custDataLst>
          </p:nvPr>
        </p:nvSpPr>
        <p:spPr>
          <a:xfrm>
            <a:off x="1016000" y="3175000"/>
            <a:ext cx="5451122" cy="1016000"/>
          </a:xfrm>
        </p:spPr>
        <p:txBody>
          <a:bodyPr vert="horz" wrap="square" lIns="0" tIns="0" rIns="0" bIns="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6400" spc="0"/>
            </a:lvl1pPr>
          </a:lstStyle>
          <a:p>
            <a:r>
              <a:rPr lang="zh-CN" altLang="en-US" dirty="0"/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1517636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>
            <a:off x="294286" y="-27771"/>
            <a:ext cx="11755418" cy="6611091"/>
            <a:chOff x="294286" y="-27771"/>
            <a:chExt cx="11755418" cy="6611091"/>
          </a:xfrm>
        </p:grpSpPr>
        <p:grpSp>
          <p:nvGrpSpPr>
            <p:cNvPr id="8" name="组合 7"/>
            <p:cNvGrpSpPr/>
            <p:nvPr userDrawn="1">
              <p:custDataLst>
                <p:tags r:id="rId7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0" name="菱形 9"/>
              <p:cNvSpPr/>
              <p:nvPr userDrawn="1">
                <p:custDataLst>
                  <p:tags r:id="rId9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菱形 10"/>
              <p:cNvSpPr/>
              <p:nvPr userDrawn="1">
                <p:custDataLst>
                  <p:tags r:id="rId10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菱形 11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五边形 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995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1"/>
            </p:custDataLst>
          </p:nvPr>
        </p:nvGrpSpPr>
        <p:grpSpPr>
          <a:xfrm>
            <a:off x="-318" y="-953"/>
            <a:ext cx="12192000" cy="6858953"/>
            <a:chOff x="-318" y="-953"/>
            <a:chExt cx="12192000" cy="6858953"/>
          </a:xfrm>
        </p:grpSpPr>
        <p:grpSp>
          <p:nvGrpSpPr>
            <p:cNvPr id="11" name="组合 10"/>
            <p:cNvGrpSpPr/>
            <p:nvPr userDrawn="1">
              <p:custDataLst>
                <p:tags r:id="rId7"/>
              </p:custDataLst>
            </p:nvPr>
          </p:nvGrpSpPr>
          <p:grpSpPr>
            <a:xfrm>
              <a:off x="-318" y="635"/>
              <a:ext cx="12192000" cy="6857365"/>
              <a:chOff x="0" y="0"/>
              <a:chExt cx="19200" cy="10799"/>
            </a:xfrm>
          </p:grpSpPr>
          <p:sp>
            <p:nvSpPr>
              <p:cNvPr id="12" name="矩形 11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0" y="0"/>
                <a:ext cx="19200" cy="43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 userDrawn="1">
                <p:custDataLst>
                  <p:tags r:id="rId12"/>
                </p:custDataLst>
              </p:nvPr>
            </p:nvSpPr>
            <p:spPr>
              <a:xfrm>
                <a:off x="0" y="9720"/>
                <a:ext cx="19200" cy="107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菱形 13"/>
              <p:cNvSpPr/>
              <p:nvPr userDrawn="1">
                <p:custDataLst>
                  <p:tags r:id="rId13"/>
                </p:custDataLst>
              </p:nvPr>
            </p:nvSpPr>
            <p:spPr>
              <a:xfrm flipH="1">
                <a:off x="420" y="399"/>
                <a:ext cx="474" cy="441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5" name="组合 14"/>
              <p:cNvGrpSpPr/>
              <p:nvPr userDrawn="1">
                <p:custDataLst>
                  <p:tags r:id="rId14"/>
                </p:custDataLst>
              </p:nvPr>
            </p:nvGrpSpPr>
            <p:grpSpPr>
              <a:xfrm>
                <a:off x="16448" y="9574"/>
                <a:ext cx="2074" cy="675"/>
                <a:chOff x="0" y="3633950"/>
                <a:chExt cx="1405715" cy="457699"/>
              </a:xfrm>
            </p:grpSpPr>
            <p:sp>
              <p:nvSpPr>
                <p:cNvPr id="16" name="菱形 15"/>
                <p:cNvSpPr/>
                <p:nvPr userDrawn="1">
                  <p:custDataLst>
                    <p:tags r:id="rId15"/>
                  </p:custDataLst>
                </p:nvPr>
              </p:nvSpPr>
              <p:spPr>
                <a:xfrm>
                  <a:off x="0" y="3633950"/>
                  <a:ext cx="457699" cy="457699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菱形 16"/>
                <p:cNvSpPr/>
                <p:nvPr userDrawn="1">
                  <p:custDataLst>
                    <p:tags r:id="rId16"/>
                  </p:custDataLst>
                </p:nvPr>
              </p:nvSpPr>
              <p:spPr>
                <a:xfrm>
                  <a:off x="474008" y="3633950"/>
                  <a:ext cx="457699" cy="457699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菱形 17"/>
                <p:cNvSpPr/>
                <p:nvPr userDrawn="1">
                  <p:custDataLst>
                    <p:tags r:id="rId17"/>
                  </p:custDataLst>
                </p:nvPr>
              </p:nvSpPr>
              <p:spPr>
                <a:xfrm>
                  <a:off x="948016" y="3633950"/>
                  <a:ext cx="457699" cy="457699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7" name="圆角矩形 7"/>
            <p:cNvSpPr/>
            <p:nvPr userDrawn="1">
              <p:custDataLst>
                <p:tags r:id="rId8"/>
              </p:custDataLst>
            </p:nvPr>
          </p:nvSpPr>
          <p:spPr>
            <a:xfrm>
              <a:off x="193040" y="182880"/>
              <a:ext cx="11805285" cy="6491605"/>
            </a:xfrm>
            <a:prstGeom prst="roundRect">
              <a:avLst>
                <a:gd name="adj" fmla="val 172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五边形 4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5432425" y="-160020"/>
              <a:ext cx="1327785" cy="1645920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五边形 6"/>
            <p:cNvSpPr/>
            <p:nvPr userDrawn="1">
              <p:custDataLst>
                <p:tags r:id="rId10"/>
              </p:custDataLst>
            </p:nvPr>
          </p:nvSpPr>
          <p:spPr>
            <a:xfrm rot="16200000" flipV="1">
              <a:off x="5792470" y="5658485"/>
              <a:ext cx="607060" cy="1645920"/>
            </a:xfrm>
            <a:prstGeom prst="homePlate">
              <a:avLst>
                <a:gd name="adj" fmla="val 80230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4116000" y="2651764"/>
            <a:ext cx="5409566" cy="93916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8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116000" y="3646276"/>
            <a:ext cx="5409566" cy="1310880"/>
          </a:xfrm>
        </p:spPr>
        <p:txBody>
          <a:bodyPr lIns="90000" tIns="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409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>
            <a:off x="294286" y="-27771"/>
            <a:ext cx="11755418" cy="6611091"/>
            <a:chOff x="294286" y="-27771"/>
            <a:chExt cx="11755418" cy="6611091"/>
          </a:xfrm>
        </p:grpSpPr>
        <p:grpSp>
          <p:nvGrpSpPr>
            <p:cNvPr id="9" name="组合 8"/>
            <p:cNvGrpSpPr/>
            <p:nvPr userDrawn="1">
              <p:custDataLst>
                <p:tags r:id="rId8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1" name="菱形 10"/>
              <p:cNvSpPr/>
              <p:nvPr userDrawn="1">
                <p:custDataLst>
                  <p:tags r:id="rId10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菱形 11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菱形 12"/>
              <p:cNvSpPr/>
              <p:nvPr userDrawn="1">
                <p:custDataLst>
                  <p:tags r:id="rId12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五边形 4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471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>
            <a:off x="294286" y="-27771"/>
            <a:ext cx="11755418" cy="6611091"/>
            <a:chOff x="294286" y="-27771"/>
            <a:chExt cx="11755418" cy="6611091"/>
          </a:xfrm>
        </p:grpSpPr>
        <p:grpSp>
          <p:nvGrpSpPr>
            <p:cNvPr id="11" name="组合 10"/>
            <p:cNvGrpSpPr/>
            <p:nvPr userDrawn="1">
              <p:custDataLst>
                <p:tags r:id="rId10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3" name="菱形 12"/>
              <p:cNvSpPr/>
              <p:nvPr userDrawn="1">
                <p:custDataLst>
                  <p:tags r:id="rId12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菱形 13"/>
              <p:cNvSpPr/>
              <p:nvPr userDrawn="1">
                <p:custDataLst>
                  <p:tags r:id="rId13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菱形 14"/>
              <p:cNvSpPr/>
              <p:nvPr userDrawn="1">
                <p:custDataLst>
                  <p:tags r:id="rId14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五边形 4"/>
            <p:cNvSpPr/>
            <p:nvPr userDrawn="1">
              <p:custDataLst>
                <p:tags r:id="rId11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176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1"/>
            </p:custDataLst>
          </p:nvPr>
        </p:nvGrpSpPr>
        <p:grpSpPr>
          <a:xfrm>
            <a:off x="-318" y="635"/>
            <a:ext cx="12192000" cy="6857365"/>
            <a:chOff x="-318" y="635"/>
            <a:chExt cx="12192000" cy="6857365"/>
          </a:xfrm>
        </p:grpSpPr>
        <p:grpSp>
          <p:nvGrpSpPr>
            <p:cNvPr id="16" name="组合 15"/>
            <p:cNvGrpSpPr/>
            <p:nvPr userDrawn="1"/>
          </p:nvGrpSpPr>
          <p:grpSpPr>
            <a:xfrm>
              <a:off x="-318" y="635"/>
              <a:ext cx="12192000" cy="6857365"/>
              <a:chOff x="-318" y="635"/>
              <a:chExt cx="12192000" cy="6857365"/>
            </a:xfrm>
          </p:grpSpPr>
          <p:grpSp>
            <p:nvGrpSpPr>
              <p:cNvPr id="8" name="组合 7"/>
              <p:cNvGrpSpPr/>
              <p:nvPr userDrawn="1">
                <p:custDataLst>
                  <p:tags r:id="rId7"/>
                </p:custDataLst>
              </p:nvPr>
            </p:nvGrpSpPr>
            <p:grpSpPr>
              <a:xfrm>
                <a:off x="-318" y="635"/>
                <a:ext cx="12192000" cy="6857365"/>
                <a:chOff x="0" y="0"/>
                <a:chExt cx="19200" cy="10799"/>
              </a:xfrm>
            </p:grpSpPr>
            <p:sp>
              <p:nvSpPr>
                <p:cNvPr id="9" name="矩形 8"/>
                <p:cNvSpPr/>
                <p:nvPr userDrawn="1">
                  <p:custDataLst>
                    <p:tags r:id="rId9"/>
                  </p:custDataLst>
                </p:nvPr>
              </p:nvSpPr>
              <p:spPr>
                <a:xfrm>
                  <a:off x="0" y="0"/>
                  <a:ext cx="19200" cy="43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矩形 9"/>
                <p:cNvSpPr/>
                <p:nvPr userDrawn="1">
                  <p:custDataLst>
                    <p:tags r:id="rId10"/>
                  </p:custDataLst>
                </p:nvPr>
              </p:nvSpPr>
              <p:spPr>
                <a:xfrm>
                  <a:off x="0" y="9720"/>
                  <a:ext cx="19200" cy="107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菱形 10"/>
                <p:cNvSpPr/>
                <p:nvPr userDrawn="1">
                  <p:custDataLst>
                    <p:tags r:id="rId11"/>
                  </p:custDataLst>
                </p:nvPr>
              </p:nvSpPr>
              <p:spPr>
                <a:xfrm flipH="1">
                  <a:off x="420" y="399"/>
                  <a:ext cx="474" cy="441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2" name="组合 11"/>
                <p:cNvGrpSpPr/>
                <p:nvPr userDrawn="1">
                  <p:custDataLst>
                    <p:tags r:id="rId12"/>
                  </p:custDataLst>
                </p:nvPr>
              </p:nvGrpSpPr>
              <p:grpSpPr>
                <a:xfrm>
                  <a:off x="16448" y="9574"/>
                  <a:ext cx="2074" cy="675"/>
                  <a:chOff x="0" y="3633950"/>
                  <a:chExt cx="1405715" cy="457699"/>
                </a:xfrm>
              </p:grpSpPr>
              <p:sp>
                <p:nvSpPr>
                  <p:cNvPr id="13" name="菱形 12"/>
                  <p:cNvSpPr/>
                  <p:nvPr userDrawn="1">
                    <p:custDataLst>
                      <p:tags r:id="rId13"/>
                    </p:custDataLst>
                  </p:nvPr>
                </p:nvSpPr>
                <p:spPr>
                  <a:xfrm>
                    <a:off x="0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" name="菱形 13"/>
                  <p:cNvSpPr/>
                  <p:nvPr userDrawn="1">
                    <p:custDataLst>
                      <p:tags r:id="rId14"/>
                    </p:custDataLst>
                  </p:nvPr>
                </p:nvSpPr>
                <p:spPr>
                  <a:xfrm>
                    <a:off x="474008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" name="菱形 14"/>
                  <p:cNvSpPr/>
                  <p:nvPr userDrawn="1">
                    <p:custDataLst>
                      <p:tags r:id="rId15"/>
                    </p:custDataLst>
                  </p:nvPr>
                </p:nvSpPr>
                <p:spPr>
                  <a:xfrm>
                    <a:off x="948016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6" name="圆角矩形 7"/>
              <p:cNvSpPr/>
              <p:nvPr userDrawn="1">
                <p:custDataLst>
                  <p:tags r:id="rId8"/>
                </p:custDataLst>
              </p:nvPr>
            </p:nvSpPr>
            <p:spPr>
              <a:xfrm>
                <a:off x="193040" y="182880"/>
                <a:ext cx="11805285" cy="6491605"/>
              </a:xfrm>
              <a:prstGeom prst="roundRect">
                <a:avLst>
                  <a:gd name="adj" fmla="val 172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五边形 6"/>
            <p:cNvSpPr/>
            <p:nvPr userDrawn="1">
              <p:custDataLst>
                <p:tags r:id="rId6"/>
              </p:custDataLst>
            </p:nvPr>
          </p:nvSpPr>
          <p:spPr>
            <a:xfrm rot="16200000" flipV="1">
              <a:off x="5792470" y="5668645"/>
              <a:ext cx="607060" cy="1645920"/>
            </a:xfrm>
            <a:prstGeom prst="homePlate">
              <a:avLst>
                <a:gd name="adj" fmla="val 80230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291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399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>
            <a:off x="294286" y="-27771"/>
            <a:ext cx="11755418" cy="6611091"/>
            <a:chOff x="294286" y="-27771"/>
            <a:chExt cx="11755418" cy="6611091"/>
          </a:xfrm>
        </p:grpSpPr>
        <p:grpSp>
          <p:nvGrpSpPr>
            <p:cNvPr id="9" name="组合 8"/>
            <p:cNvGrpSpPr/>
            <p:nvPr userDrawn="1">
              <p:custDataLst>
                <p:tags r:id="rId8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1" name="菱形 10"/>
              <p:cNvSpPr/>
              <p:nvPr userDrawn="1">
                <p:custDataLst>
                  <p:tags r:id="rId10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菱形 11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菱形 12"/>
              <p:cNvSpPr/>
              <p:nvPr userDrawn="1">
                <p:custDataLst>
                  <p:tags r:id="rId12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五边形 4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2025/9/6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279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>
            <a:off x="257176" y="284361"/>
            <a:ext cx="11842224" cy="6446131"/>
            <a:chOff x="257176" y="284361"/>
            <a:chExt cx="11842224" cy="6446131"/>
          </a:xfrm>
        </p:grpSpPr>
        <p:sp>
          <p:nvSpPr>
            <p:cNvPr id="8" name="矩形 7"/>
            <p:cNvSpPr/>
            <p:nvPr userDrawn="1">
              <p:custDataLst>
                <p:tags r:id="rId7"/>
              </p:custDataLst>
            </p:nvPr>
          </p:nvSpPr>
          <p:spPr>
            <a:xfrm>
              <a:off x="257176" y="285907"/>
              <a:ext cx="11677650" cy="6295867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 lang="en-US" altLang="zh-CN" dirty="0">
                <a:sym typeface="+mn-ea"/>
              </a:endParaRPr>
            </a:p>
          </p:txBody>
        </p:sp>
        <p:grpSp>
          <p:nvGrpSpPr>
            <p:cNvPr id="9" name="组合 8"/>
            <p:cNvGrpSpPr/>
            <p:nvPr userDrawn="1">
              <p:custDataLst>
                <p:tags r:id="rId8"/>
              </p:custDataLst>
            </p:nvPr>
          </p:nvGrpSpPr>
          <p:grpSpPr>
            <a:xfrm>
              <a:off x="11148545" y="6413693"/>
              <a:ext cx="950855" cy="316799"/>
              <a:chOff x="0" y="3623101"/>
              <a:chExt cx="1405715" cy="468548"/>
            </a:xfrm>
          </p:grpSpPr>
          <p:sp>
            <p:nvSpPr>
              <p:cNvPr id="11" name="菱形 10"/>
              <p:cNvSpPr/>
              <p:nvPr userDrawn="1">
                <p:custDataLst>
                  <p:tags r:id="rId10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菱形 11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菱形 12"/>
              <p:cNvSpPr/>
              <p:nvPr userDrawn="1">
                <p:custDataLst>
                  <p:tags r:id="rId12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五边形 4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660603" y="23185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782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2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509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" Type="http://schemas.openxmlformats.org/officeDocument/2006/relationships/tags" Target="../tags/tag26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311.xml"/><Relationship Id="rId3" Type="http://schemas.openxmlformats.org/officeDocument/2006/relationships/tags" Target="../tags/tag306.xml"/><Relationship Id="rId7" Type="http://schemas.openxmlformats.org/officeDocument/2006/relationships/tags" Target="../tags/tag310.xml"/><Relationship Id="rId2" Type="http://schemas.openxmlformats.org/officeDocument/2006/relationships/tags" Target="../tags/tag305.xml"/><Relationship Id="rId1" Type="http://schemas.openxmlformats.org/officeDocument/2006/relationships/tags" Target="../tags/tag304.xml"/><Relationship Id="rId6" Type="http://schemas.openxmlformats.org/officeDocument/2006/relationships/tags" Target="../tags/tag309.xml"/><Relationship Id="rId5" Type="http://schemas.openxmlformats.org/officeDocument/2006/relationships/tags" Target="../tags/tag308.xml"/><Relationship Id="rId10" Type="http://schemas.openxmlformats.org/officeDocument/2006/relationships/image" Target="../media/image9.png"/><Relationship Id="rId4" Type="http://schemas.openxmlformats.org/officeDocument/2006/relationships/tags" Target="../tags/tag307.xml"/><Relationship Id="rId9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319.xml"/><Relationship Id="rId3" Type="http://schemas.openxmlformats.org/officeDocument/2006/relationships/tags" Target="../tags/tag314.xml"/><Relationship Id="rId7" Type="http://schemas.openxmlformats.org/officeDocument/2006/relationships/tags" Target="../tags/tag318.xml"/><Relationship Id="rId2" Type="http://schemas.openxmlformats.org/officeDocument/2006/relationships/tags" Target="../tags/tag313.xml"/><Relationship Id="rId1" Type="http://schemas.openxmlformats.org/officeDocument/2006/relationships/tags" Target="../tags/tag312.xml"/><Relationship Id="rId6" Type="http://schemas.openxmlformats.org/officeDocument/2006/relationships/tags" Target="../tags/tag317.xml"/><Relationship Id="rId5" Type="http://schemas.openxmlformats.org/officeDocument/2006/relationships/tags" Target="../tags/tag316.xml"/><Relationship Id="rId4" Type="http://schemas.openxmlformats.org/officeDocument/2006/relationships/tags" Target="../tags/tag315.xml"/><Relationship Id="rId9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327.xml"/><Relationship Id="rId3" Type="http://schemas.openxmlformats.org/officeDocument/2006/relationships/tags" Target="../tags/tag322.xml"/><Relationship Id="rId7" Type="http://schemas.openxmlformats.org/officeDocument/2006/relationships/tags" Target="../tags/tag326.xml"/><Relationship Id="rId2" Type="http://schemas.openxmlformats.org/officeDocument/2006/relationships/tags" Target="../tags/tag321.xml"/><Relationship Id="rId1" Type="http://schemas.openxmlformats.org/officeDocument/2006/relationships/tags" Target="../tags/tag320.xml"/><Relationship Id="rId6" Type="http://schemas.openxmlformats.org/officeDocument/2006/relationships/tags" Target="../tags/tag325.xml"/><Relationship Id="rId5" Type="http://schemas.openxmlformats.org/officeDocument/2006/relationships/tags" Target="../tags/tag324.xml"/><Relationship Id="rId4" Type="http://schemas.openxmlformats.org/officeDocument/2006/relationships/tags" Target="../tags/tag323.xml"/><Relationship Id="rId9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335.xml"/><Relationship Id="rId3" Type="http://schemas.openxmlformats.org/officeDocument/2006/relationships/tags" Target="../tags/tag330.xml"/><Relationship Id="rId7" Type="http://schemas.openxmlformats.org/officeDocument/2006/relationships/tags" Target="../tags/tag334.xml"/><Relationship Id="rId2" Type="http://schemas.openxmlformats.org/officeDocument/2006/relationships/tags" Target="../tags/tag329.xml"/><Relationship Id="rId1" Type="http://schemas.openxmlformats.org/officeDocument/2006/relationships/tags" Target="../tags/tag328.xml"/><Relationship Id="rId6" Type="http://schemas.openxmlformats.org/officeDocument/2006/relationships/tags" Target="../tags/tag333.xml"/><Relationship Id="rId5" Type="http://schemas.openxmlformats.org/officeDocument/2006/relationships/tags" Target="../tags/tag332.xml"/><Relationship Id="rId4" Type="http://schemas.openxmlformats.org/officeDocument/2006/relationships/tags" Target="../tags/tag331.xml"/><Relationship Id="rId9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79.xml"/><Relationship Id="rId3" Type="http://schemas.openxmlformats.org/officeDocument/2006/relationships/tags" Target="../tags/tag274.xml"/><Relationship Id="rId7" Type="http://schemas.openxmlformats.org/officeDocument/2006/relationships/tags" Target="../tags/tag278.xml"/><Relationship Id="rId2" Type="http://schemas.openxmlformats.org/officeDocument/2006/relationships/tags" Target="../tags/tag273.xml"/><Relationship Id="rId1" Type="http://schemas.openxmlformats.org/officeDocument/2006/relationships/tags" Target="../tags/tag272.xml"/><Relationship Id="rId6" Type="http://schemas.openxmlformats.org/officeDocument/2006/relationships/tags" Target="../tags/tag277.xml"/><Relationship Id="rId5" Type="http://schemas.openxmlformats.org/officeDocument/2006/relationships/tags" Target="../tags/tag276.xml"/><Relationship Id="rId4" Type="http://schemas.openxmlformats.org/officeDocument/2006/relationships/tags" Target="../tags/tag275.xml"/><Relationship Id="rId9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343.xml"/><Relationship Id="rId3" Type="http://schemas.openxmlformats.org/officeDocument/2006/relationships/tags" Target="../tags/tag338.xml"/><Relationship Id="rId7" Type="http://schemas.openxmlformats.org/officeDocument/2006/relationships/tags" Target="../tags/tag342.xml"/><Relationship Id="rId2" Type="http://schemas.openxmlformats.org/officeDocument/2006/relationships/tags" Target="../tags/tag337.xml"/><Relationship Id="rId1" Type="http://schemas.openxmlformats.org/officeDocument/2006/relationships/tags" Target="../tags/tag336.xml"/><Relationship Id="rId6" Type="http://schemas.openxmlformats.org/officeDocument/2006/relationships/tags" Target="../tags/tag341.xml"/><Relationship Id="rId5" Type="http://schemas.openxmlformats.org/officeDocument/2006/relationships/tags" Target="../tags/tag340.xml"/><Relationship Id="rId10" Type="http://schemas.openxmlformats.org/officeDocument/2006/relationships/image" Target="../media/image15.png"/><Relationship Id="rId4" Type="http://schemas.openxmlformats.org/officeDocument/2006/relationships/tags" Target="../tags/tag339.xml"/><Relationship Id="rId9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351.xml"/><Relationship Id="rId3" Type="http://schemas.openxmlformats.org/officeDocument/2006/relationships/tags" Target="../tags/tag346.xml"/><Relationship Id="rId7" Type="http://schemas.openxmlformats.org/officeDocument/2006/relationships/tags" Target="../tags/tag350.xml"/><Relationship Id="rId2" Type="http://schemas.openxmlformats.org/officeDocument/2006/relationships/tags" Target="../tags/tag345.xml"/><Relationship Id="rId1" Type="http://schemas.openxmlformats.org/officeDocument/2006/relationships/tags" Target="../tags/tag344.xml"/><Relationship Id="rId6" Type="http://schemas.openxmlformats.org/officeDocument/2006/relationships/tags" Target="../tags/tag349.xml"/><Relationship Id="rId5" Type="http://schemas.openxmlformats.org/officeDocument/2006/relationships/tags" Target="../tags/tag348.xml"/><Relationship Id="rId4" Type="http://schemas.openxmlformats.org/officeDocument/2006/relationships/tags" Target="../tags/tag347.xml"/><Relationship Id="rId9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359.xml"/><Relationship Id="rId3" Type="http://schemas.openxmlformats.org/officeDocument/2006/relationships/tags" Target="../tags/tag354.xml"/><Relationship Id="rId7" Type="http://schemas.openxmlformats.org/officeDocument/2006/relationships/tags" Target="../tags/tag358.xml"/><Relationship Id="rId2" Type="http://schemas.openxmlformats.org/officeDocument/2006/relationships/tags" Target="../tags/tag353.xml"/><Relationship Id="rId1" Type="http://schemas.openxmlformats.org/officeDocument/2006/relationships/tags" Target="../tags/tag352.xml"/><Relationship Id="rId6" Type="http://schemas.openxmlformats.org/officeDocument/2006/relationships/tags" Target="../tags/tag357.xml"/><Relationship Id="rId5" Type="http://schemas.openxmlformats.org/officeDocument/2006/relationships/tags" Target="../tags/tag356.xml"/><Relationship Id="rId4" Type="http://schemas.openxmlformats.org/officeDocument/2006/relationships/tags" Target="../tags/tag355.xml"/><Relationship Id="rId9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367.xml"/><Relationship Id="rId3" Type="http://schemas.openxmlformats.org/officeDocument/2006/relationships/tags" Target="../tags/tag362.xml"/><Relationship Id="rId7" Type="http://schemas.openxmlformats.org/officeDocument/2006/relationships/tags" Target="../tags/tag366.xml"/><Relationship Id="rId2" Type="http://schemas.openxmlformats.org/officeDocument/2006/relationships/tags" Target="../tags/tag361.xml"/><Relationship Id="rId1" Type="http://schemas.openxmlformats.org/officeDocument/2006/relationships/tags" Target="../tags/tag360.xml"/><Relationship Id="rId6" Type="http://schemas.openxmlformats.org/officeDocument/2006/relationships/tags" Target="../tags/tag365.xml"/><Relationship Id="rId5" Type="http://schemas.openxmlformats.org/officeDocument/2006/relationships/tags" Target="../tags/tag364.xml"/><Relationship Id="rId4" Type="http://schemas.openxmlformats.org/officeDocument/2006/relationships/tags" Target="../tags/tag363.xml"/><Relationship Id="rId9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375.xml"/><Relationship Id="rId3" Type="http://schemas.openxmlformats.org/officeDocument/2006/relationships/tags" Target="../tags/tag370.xml"/><Relationship Id="rId7" Type="http://schemas.openxmlformats.org/officeDocument/2006/relationships/tags" Target="../tags/tag374.xml"/><Relationship Id="rId2" Type="http://schemas.openxmlformats.org/officeDocument/2006/relationships/tags" Target="../tags/tag369.xml"/><Relationship Id="rId1" Type="http://schemas.openxmlformats.org/officeDocument/2006/relationships/tags" Target="../tags/tag368.xml"/><Relationship Id="rId6" Type="http://schemas.openxmlformats.org/officeDocument/2006/relationships/tags" Target="../tags/tag373.xml"/><Relationship Id="rId5" Type="http://schemas.openxmlformats.org/officeDocument/2006/relationships/tags" Target="../tags/tag372.xml"/><Relationship Id="rId4" Type="http://schemas.openxmlformats.org/officeDocument/2006/relationships/tags" Target="../tags/tag371.xml"/><Relationship Id="rId9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383.xml"/><Relationship Id="rId3" Type="http://schemas.openxmlformats.org/officeDocument/2006/relationships/tags" Target="../tags/tag378.xml"/><Relationship Id="rId7" Type="http://schemas.openxmlformats.org/officeDocument/2006/relationships/tags" Target="../tags/tag382.xml"/><Relationship Id="rId2" Type="http://schemas.openxmlformats.org/officeDocument/2006/relationships/tags" Target="../tags/tag377.xml"/><Relationship Id="rId1" Type="http://schemas.openxmlformats.org/officeDocument/2006/relationships/tags" Target="../tags/tag376.xml"/><Relationship Id="rId6" Type="http://schemas.openxmlformats.org/officeDocument/2006/relationships/tags" Target="../tags/tag381.xml"/><Relationship Id="rId5" Type="http://schemas.openxmlformats.org/officeDocument/2006/relationships/tags" Target="../tags/tag380.xml"/><Relationship Id="rId10" Type="http://schemas.openxmlformats.org/officeDocument/2006/relationships/image" Target="../media/image21.png"/><Relationship Id="rId4" Type="http://schemas.openxmlformats.org/officeDocument/2006/relationships/tags" Target="../tags/tag379.xml"/><Relationship Id="rId9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87.xml"/><Relationship Id="rId3" Type="http://schemas.openxmlformats.org/officeDocument/2006/relationships/tags" Target="../tags/tag282.xml"/><Relationship Id="rId7" Type="http://schemas.openxmlformats.org/officeDocument/2006/relationships/tags" Target="../tags/tag286.xml"/><Relationship Id="rId2" Type="http://schemas.openxmlformats.org/officeDocument/2006/relationships/tags" Target="../tags/tag281.xml"/><Relationship Id="rId1" Type="http://schemas.openxmlformats.org/officeDocument/2006/relationships/tags" Target="../tags/tag280.xml"/><Relationship Id="rId6" Type="http://schemas.openxmlformats.org/officeDocument/2006/relationships/tags" Target="../tags/tag285.xml"/><Relationship Id="rId5" Type="http://schemas.openxmlformats.org/officeDocument/2006/relationships/tags" Target="../tags/tag284.xml"/><Relationship Id="rId4" Type="http://schemas.openxmlformats.org/officeDocument/2006/relationships/tags" Target="../tags/tag283.xml"/><Relationship Id="rId9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386.xml"/><Relationship Id="rId2" Type="http://schemas.openxmlformats.org/officeDocument/2006/relationships/tags" Target="../tags/tag385.xml"/><Relationship Id="rId1" Type="http://schemas.openxmlformats.org/officeDocument/2006/relationships/tags" Target="../tags/tag384.xml"/><Relationship Id="rId5" Type="http://schemas.openxmlformats.org/officeDocument/2006/relationships/image" Target="../media/image22.png"/><Relationship Id="rId4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95.xml"/><Relationship Id="rId3" Type="http://schemas.openxmlformats.org/officeDocument/2006/relationships/tags" Target="../tags/tag290.xml"/><Relationship Id="rId7" Type="http://schemas.openxmlformats.org/officeDocument/2006/relationships/tags" Target="../tags/tag294.xml"/><Relationship Id="rId2" Type="http://schemas.openxmlformats.org/officeDocument/2006/relationships/tags" Target="../tags/tag289.xml"/><Relationship Id="rId1" Type="http://schemas.openxmlformats.org/officeDocument/2006/relationships/tags" Target="../tags/tag288.xml"/><Relationship Id="rId6" Type="http://schemas.openxmlformats.org/officeDocument/2006/relationships/tags" Target="../tags/tag293.xml"/><Relationship Id="rId5" Type="http://schemas.openxmlformats.org/officeDocument/2006/relationships/tags" Target="../tags/tag292.xml"/><Relationship Id="rId4" Type="http://schemas.openxmlformats.org/officeDocument/2006/relationships/tags" Target="../tags/tag291.xml"/><Relationship Id="rId9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03.xml"/><Relationship Id="rId3" Type="http://schemas.openxmlformats.org/officeDocument/2006/relationships/tags" Target="../tags/tag298.xml"/><Relationship Id="rId7" Type="http://schemas.openxmlformats.org/officeDocument/2006/relationships/tags" Target="../tags/tag302.xml"/><Relationship Id="rId2" Type="http://schemas.openxmlformats.org/officeDocument/2006/relationships/tags" Target="../tags/tag297.xml"/><Relationship Id="rId1" Type="http://schemas.openxmlformats.org/officeDocument/2006/relationships/tags" Target="../tags/tag296.xml"/><Relationship Id="rId6" Type="http://schemas.openxmlformats.org/officeDocument/2006/relationships/tags" Target="../tags/tag301.xml"/><Relationship Id="rId5" Type="http://schemas.openxmlformats.org/officeDocument/2006/relationships/tags" Target="../tags/tag300.xml"/><Relationship Id="rId4" Type="http://schemas.openxmlformats.org/officeDocument/2006/relationships/tags" Target="../tags/tag299.xml"/><Relationship Id="rId9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3759200" y="4109085"/>
            <a:ext cx="4643755" cy="668655"/>
          </a:xfrm>
        </p:spPr>
        <p:txBody>
          <a:bodyPr>
            <a:noAutofit/>
          </a:bodyPr>
          <a:lstStyle/>
          <a:p>
            <a:pPr marL="0" lvl="0" indent="0"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cs typeface="微软雅黑" panose="020B0503020204020204" charset="-122"/>
              </a:rPr>
              <a:t>数控机床电气控制（第4版）</a:t>
            </a:r>
            <a:r>
              <a:rPr lang="en-US" altLang="zh-CN" sz="1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1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cs typeface="微软雅黑" panose="020B0503020204020204" charset="-122"/>
              </a:rPr>
              <a:t>作者：</a:t>
            </a:r>
            <a:r>
              <a:rPr lang="zh-CN" altLang="en-US" sz="1600" b="1">
                <a:latin typeface="微软雅黑" panose="020B0503020204020204" charset="-122"/>
                <a:cs typeface="微软雅黑" panose="020B0503020204020204" charset="-122"/>
                <a:sym typeface="+mn-ea"/>
              </a:rPr>
              <a:t>陈子银</a:t>
            </a:r>
            <a:endParaRPr lang="zh-CN" altLang="en-US" sz="1600" b="1">
              <a:latin typeface="微软雅黑" panose="020B0503020204020204" charset="-122"/>
              <a:cs typeface="微软雅黑" panose="020B0503020204020204" charset="-122"/>
            </a:endParaRPr>
          </a:p>
          <a:p>
            <a:pPr marL="0" lvl="0" indent="0"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zh-CN" altLang="en-US" sz="1600" b="1" dirty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2578100" y="1854200"/>
            <a:ext cx="7005955" cy="208534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6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zh-CN" altLang="en-US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  <a:r>
              <a:rPr lang="zh-CN" altLang="en-US" sz="66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br>
              <a:rPr lang="zh-CN" altLang="en-US" sz="66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66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计算机数控系统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070" y="5621020"/>
            <a:ext cx="2406650" cy="4127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>
            <a:off x="5595620" y="247015"/>
            <a:ext cx="988060" cy="76136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47A78AE-B5FD-A3F0-AFB6-049536E0F3EE}"/>
              </a:ext>
            </a:extLst>
          </p:cNvPr>
          <p:cNvSpPr txBox="1"/>
          <p:nvPr/>
        </p:nvSpPr>
        <p:spPr>
          <a:xfrm>
            <a:off x="840000" y="1166842"/>
            <a:ext cx="1051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+mj-ea"/>
                <a:ea typeface="+mj-ea"/>
              </a:rPr>
              <a:t>4.</a:t>
            </a:r>
            <a:r>
              <a:rPr lang="zh-CN" altLang="en-US" sz="2800" b="1" dirty="0">
                <a:latin typeface="+mj-ea"/>
                <a:ea typeface="+mj-ea"/>
              </a:rPr>
              <a:t>根据图</a:t>
            </a:r>
            <a:r>
              <a:rPr lang="en-US" altLang="zh-CN" sz="2800" b="1" dirty="0">
                <a:latin typeface="+mj-ea"/>
                <a:ea typeface="+mj-ea"/>
              </a:rPr>
              <a:t>3-5</a:t>
            </a:r>
            <a:r>
              <a:rPr lang="zh-CN" altLang="en-US" sz="2800" b="1" dirty="0">
                <a:latin typeface="+mj-ea"/>
                <a:ea typeface="+mj-ea"/>
              </a:rPr>
              <a:t>完成硬件连接</a:t>
            </a:r>
            <a:endParaRPr lang="en-US" altLang="zh-CN" sz="2800" b="1" dirty="0">
              <a:latin typeface="+mj-ea"/>
              <a:ea typeface="+mj-ea"/>
            </a:endParaRPr>
          </a:p>
          <a:p>
            <a:pPr indent="576000" algn="just"/>
            <a:r>
              <a:rPr lang="en-US" altLang="zh-CN" sz="2600" dirty="0"/>
              <a:t>(</a:t>
            </a:r>
            <a:r>
              <a:rPr lang="zh-CN" altLang="en-US" sz="2600" dirty="0"/>
              <a:t>１</a:t>
            </a:r>
            <a:r>
              <a:rPr lang="en-US" altLang="zh-CN" sz="2600" dirty="0"/>
              <a:t>)</a:t>
            </a:r>
            <a:r>
              <a:rPr lang="zh-CN" altLang="en-US" sz="2600" dirty="0"/>
              <a:t>根据表</a:t>
            </a:r>
            <a:r>
              <a:rPr lang="en-US" altLang="zh-CN" sz="2600" dirty="0"/>
              <a:t>3-1</a:t>
            </a:r>
            <a:r>
              <a:rPr lang="zh-CN" altLang="en-US" sz="2600" dirty="0"/>
              <a:t>所示的数控系统元件明细清单查找数控系统元件，所用数控系统元件应完好无损，各项技术指标符合规定要求，否则应予以更换。</a:t>
            </a:r>
            <a:endParaRPr lang="en-US" altLang="zh-CN" sz="2600" dirty="0"/>
          </a:p>
          <a:p>
            <a:pPr indent="576000" algn="just"/>
            <a:r>
              <a:rPr lang="en-US" altLang="zh-CN" sz="2600" dirty="0"/>
              <a:t>(</a:t>
            </a:r>
            <a:r>
              <a:rPr lang="zh-CN" altLang="en-US" sz="2600" dirty="0"/>
              <a:t>２</a:t>
            </a:r>
            <a:r>
              <a:rPr lang="en-US" altLang="zh-CN" sz="2600" dirty="0"/>
              <a:t>)</a:t>
            </a:r>
            <a:r>
              <a:rPr lang="zh-CN" altLang="en-US" sz="2600" dirty="0"/>
              <a:t>根据图</a:t>
            </a:r>
            <a:r>
              <a:rPr lang="en-US" altLang="zh-CN" sz="2600" dirty="0"/>
              <a:t>3-5</a:t>
            </a:r>
            <a:r>
              <a:rPr lang="zh-CN" altLang="en-US" sz="2600" dirty="0"/>
              <a:t>所示的框图检查各接口是否有损坏，检查各接口选用电缆线、光纤线的正确性。</a:t>
            </a:r>
            <a:endParaRPr lang="en-US" altLang="zh-CN" sz="2600" dirty="0"/>
          </a:p>
          <a:p>
            <a:pPr indent="576000" algn="just"/>
            <a:r>
              <a:rPr lang="en-US" altLang="zh-CN" sz="2600" dirty="0"/>
              <a:t>(</a:t>
            </a:r>
            <a:r>
              <a:rPr lang="zh-CN" altLang="en-US" sz="2600" dirty="0"/>
              <a:t>３</a:t>
            </a:r>
            <a:r>
              <a:rPr lang="en-US" altLang="zh-CN" sz="2600" dirty="0"/>
              <a:t>)</a:t>
            </a:r>
            <a:r>
              <a:rPr lang="zh-CN" altLang="en-US" sz="2600" dirty="0"/>
              <a:t>安装数控系统元件，做到安装牢固、平稳，防止在上电运行时产生松动而引起事故。</a:t>
            </a:r>
            <a:endParaRPr lang="en-US" altLang="zh-CN" sz="2600" dirty="0"/>
          </a:p>
          <a:p>
            <a:pPr indent="576000" algn="just"/>
            <a:r>
              <a:rPr lang="en-US" altLang="zh-CN" sz="2600" dirty="0"/>
              <a:t>(</a:t>
            </a:r>
            <a:r>
              <a:rPr lang="zh-CN" altLang="en-US" sz="2600" dirty="0"/>
              <a:t>４</a:t>
            </a:r>
            <a:r>
              <a:rPr lang="en-US" altLang="zh-CN" sz="2600" dirty="0"/>
              <a:t>)</a:t>
            </a:r>
            <a:r>
              <a:rPr lang="zh-CN" altLang="en-US" sz="2600" dirty="0"/>
              <a:t>按照图</a:t>
            </a:r>
            <a:r>
              <a:rPr lang="en-US" altLang="zh-CN" sz="2600" dirty="0"/>
              <a:t>3-5</a:t>
            </a:r>
            <a:r>
              <a:rPr lang="zh-CN" altLang="en-US" sz="2600" dirty="0"/>
              <a:t>所示的框图正确连接数控系统各元件，并检查接线是否牢靠。</a:t>
            </a:r>
            <a:endParaRPr lang="en-US" altLang="zh-CN" sz="2600" dirty="0"/>
          </a:p>
          <a:p>
            <a:pPr indent="576000" algn="just"/>
            <a:r>
              <a:rPr lang="en-US" altLang="zh-CN" sz="2600" dirty="0"/>
              <a:t>(</a:t>
            </a:r>
            <a:r>
              <a:rPr lang="zh-CN" altLang="en-US" sz="2600" dirty="0"/>
              <a:t>５</a:t>
            </a:r>
            <a:r>
              <a:rPr lang="en-US" altLang="zh-CN" sz="2600" dirty="0"/>
              <a:t>)</a:t>
            </a:r>
            <a:r>
              <a:rPr lang="zh-CN" altLang="en-US" sz="2600" dirty="0"/>
              <a:t>可靠连接数控装置元件金属外壳的保护接地线。</a:t>
            </a:r>
          </a:p>
        </p:txBody>
      </p:sp>
    </p:spTree>
    <p:extLst>
      <p:ext uri="{BB962C8B-B14F-4D97-AF65-F5344CB8AC3E}">
        <p14:creationId xmlns:p14="http://schemas.microsoft.com/office/powerpoint/2010/main" val="2520213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19" name="菱形 18"/>
            <p:cNvSpPr/>
            <p:nvPr userDrawn="1">
              <p:custDataLst>
                <p:tags r:id="rId6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0" name="菱形 19"/>
            <p:cNvSpPr/>
            <p:nvPr userDrawn="1">
              <p:custDataLst>
                <p:tags r:id="rId7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1" name="菱形 20"/>
            <p:cNvSpPr/>
            <p:nvPr userDrawn="1">
              <p:custDataLst>
                <p:tags r:id="rId8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6" name="五边形 4"/>
          <p:cNvSpPr/>
          <p:nvPr userDrawn="1">
            <p:custDataLst>
              <p:tags r:id="rId3"/>
            </p:custDataLst>
          </p:nvPr>
        </p:nvSpPr>
        <p:spPr>
          <a:xfrm rot="5400000">
            <a:off x="346710" y="-80010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066800" y="695740"/>
            <a:ext cx="4161183" cy="4562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检查评估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575945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工作质量检测内容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575945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如表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3-2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所示。</a:t>
            </a:r>
          </a:p>
        </p:txBody>
      </p:sp>
      <p:sp>
        <p:nvSpPr>
          <p:cNvPr id="2" name="五边形 4"/>
          <p:cNvSpPr/>
          <p:nvPr userDrawn="1">
            <p:custDataLst>
              <p:tags r:id="rId5"/>
            </p:custDataLst>
          </p:nvPr>
        </p:nvSpPr>
        <p:spPr>
          <a:xfrm rot="5400000">
            <a:off x="306070" y="-38735"/>
            <a:ext cx="520065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B1DFA12-3FB9-E1B0-C9C3-E0F6B9FF43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757" y="708424"/>
            <a:ext cx="4991533" cy="544115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F85FA1-C8EA-0B18-6C94-0DDB6635B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882" y="443230"/>
            <a:ext cx="10852237" cy="980218"/>
          </a:xfrm>
        </p:spPr>
        <p:txBody>
          <a:bodyPr anchor="ctr"/>
          <a:lstStyle/>
          <a:p>
            <a:pPr algn="ctr"/>
            <a:r>
              <a:rPr lang="zh-CN" altLang="en-US" sz="4400" dirty="0"/>
              <a:t>任务二    </a:t>
            </a:r>
            <a:r>
              <a:rPr lang="en-US" altLang="zh-CN" sz="4400" dirty="0"/>
              <a:t>FANUC</a:t>
            </a:r>
            <a:r>
              <a:rPr lang="zh-CN" altLang="en-US" sz="4400" dirty="0"/>
              <a:t>数控系统分析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8AD2298-4240-9019-C76B-9B592523859F}"/>
              </a:ext>
            </a:extLst>
          </p:cNvPr>
          <p:cNvSpPr txBox="1"/>
          <p:nvPr/>
        </p:nvSpPr>
        <p:spPr>
          <a:xfrm>
            <a:off x="1010119" y="2690336"/>
            <a:ext cx="10512000" cy="147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任务描述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lvl="0" indent="576000" algn="just"/>
            <a:r>
              <a:rPr lang="zh-CN" altLang="en-US" sz="2400" dirty="0"/>
              <a:t>某数控机床厂家制造一台三坐标立式数控铣床，Ｘ、Ｙ、Ｚ直线坐标轴； 串行主轴，采用</a:t>
            </a:r>
            <a:r>
              <a:rPr lang="en-US" altLang="zh-CN" sz="2400" dirty="0"/>
              <a:t>FANUC0i-F</a:t>
            </a:r>
            <a:r>
              <a:rPr lang="zh-CN" altLang="en-US" sz="2400" dirty="0"/>
              <a:t>数控系统。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7066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789317-C09E-10BB-518E-5D02B54EDC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id="{1494E676-1E60-54C3-3008-9AD8431295F7}"/>
              </a:ext>
            </a:extLst>
          </p:cNvPr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19" name="菱形 18">
              <a:extLst>
                <a:ext uri="{FF2B5EF4-FFF2-40B4-BE49-F238E27FC236}">
                  <a16:creationId xmlns:a16="http://schemas.microsoft.com/office/drawing/2014/main" id="{DFEF68B8-9D02-DA54-025F-1C18335C3214}"/>
                </a:ext>
              </a:extLst>
            </p:cNvPr>
            <p:cNvSpPr/>
            <p:nvPr userDrawn="1">
              <p:custDataLst>
                <p:tags r:id="rId6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0" name="菱形 19">
              <a:extLst>
                <a:ext uri="{FF2B5EF4-FFF2-40B4-BE49-F238E27FC236}">
                  <a16:creationId xmlns:a16="http://schemas.microsoft.com/office/drawing/2014/main" id="{F35BA186-6B42-F1E7-B3D3-9F9A1ABA49A9}"/>
                </a:ext>
              </a:extLst>
            </p:cNvPr>
            <p:cNvSpPr/>
            <p:nvPr userDrawn="1">
              <p:custDataLst>
                <p:tags r:id="rId7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1" name="菱形 20">
              <a:extLst>
                <a:ext uri="{FF2B5EF4-FFF2-40B4-BE49-F238E27FC236}">
                  <a16:creationId xmlns:a16="http://schemas.microsoft.com/office/drawing/2014/main" id="{196F118E-BC43-BFAE-1F6B-1DFF7B3E049A}"/>
                </a:ext>
              </a:extLst>
            </p:cNvPr>
            <p:cNvSpPr/>
            <p:nvPr userDrawn="1">
              <p:custDataLst>
                <p:tags r:id="rId8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6" name="五边形 4">
            <a:extLst>
              <a:ext uri="{FF2B5EF4-FFF2-40B4-BE49-F238E27FC236}">
                <a16:creationId xmlns:a16="http://schemas.microsoft.com/office/drawing/2014/main" id="{4649ABC8-6D5B-3C43-051C-FAEB00059A7A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 rot="5400000">
            <a:off x="346710" y="-80010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9A8C29-AD8F-6DA3-11E0-32FF9CF8915D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368935" y="410846"/>
            <a:ext cx="11454130" cy="5872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任务目标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等线" panose="02010600030101010101" pitchFamily="2" charset="-122"/>
              <a:buChar char="※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知识目标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just">
              <a:lnSpc>
                <a:spcPct val="120000"/>
              </a:lnSpc>
              <a:spcBef>
                <a:spcPts val="600"/>
              </a:spcBef>
              <a:buSzPct val="100000"/>
              <a:buNone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(1)</a:t>
            </a:r>
            <a:r>
              <a:rPr lang="zh-CN" altLang="en-US" sz="2400" dirty="0"/>
              <a:t>掌握</a:t>
            </a:r>
            <a:r>
              <a:rPr lang="en-US" altLang="zh-CN" sz="2400" dirty="0"/>
              <a:t>FANUC0i-F</a:t>
            </a:r>
            <a:r>
              <a:rPr lang="zh-CN" altLang="en-US" sz="2400" dirty="0"/>
              <a:t>数控系统装置的接口结构。</a:t>
            </a:r>
            <a:endParaRPr lang="en-US" altLang="zh-CN" sz="2400" dirty="0"/>
          </a:p>
          <a:p>
            <a:pPr marL="0" lvl="0" indent="0" algn="just">
              <a:lnSpc>
                <a:spcPct val="120000"/>
              </a:lnSpc>
              <a:spcBef>
                <a:spcPts val="600"/>
              </a:spcBef>
              <a:buSzPct val="10000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(2)</a:t>
            </a:r>
            <a:r>
              <a:rPr lang="zh-CN" altLang="en-US" sz="2400" dirty="0"/>
              <a:t>掌握</a:t>
            </a:r>
            <a:r>
              <a:rPr lang="en-US" altLang="zh-CN" sz="2400" dirty="0"/>
              <a:t>FANUC0i-F</a:t>
            </a:r>
            <a:r>
              <a:rPr lang="zh-CN" altLang="en-US" sz="2400" dirty="0"/>
              <a:t>数控系统装置的接口功能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。</a:t>
            </a:r>
            <a:endParaRPr kumimoji="0" lang="en-US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等线" panose="02010600030101010101" pitchFamily="2" charset="-122"/>
              <a:buChar char="※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技能目标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just">
              <a:buSzPct val="150000"/>
              <a:buNone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(1)</a:t>
            </a:r>
            <a:r>
              <a:rPr lang="zh-CN" altLang="en-US" sz="2400" dirty="0"/>
              <a:t>能够正确厘清</a:t>
            </a:r>
            <a:r>
              <a:rPr lang="en-US" altLang="zh-CN" sz="2400" dirty="0"/>
              <a:t>FANUC0i-F</a:t>
            </a:r>
            <a:r>
              <a:rPr lang="zh-CN" altLang="en-US" sz="2400" dirty="0"/>
              <a:t>数控系统各接口之间的连接关系。 </a:t>
            </a:r>
            <a:endParaRPr lang="en-US" altLang="zh-CN" sz="2400" dirty="0"/>
          </a:p>
          <a:p>
            <a:pPr marL="0" lvl="0" indent="0" algn="just">
              <a:buSzPct val="15000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(2)</a:t>
            </a:r>
            <a:r>
              <a:rPr lang="zh-CN" altLang="en-US" sz="2400" dirty="0"/>
              <a:t>能够正确识读</a:t>
            </a:r>
            <a:r>
              <a:rPr lang="en-US" altLang="zh-CN" sz="2400" dirty="0"/>
              <a:t>FANUC0i-F</a:t>
            </a:r>
            <a:r>
              <a:rPr lang="zh-CN" altLang="en-US" sz="2400" dirty="0"/>
              <a:t>数控系统连接图。</a:t>
            </a:r>
            <a:endParaRPr lang="en-US" altLang="zh-CN" sz="2400" dirty="0"/>
          </a:p>
          <a:p>
            <a:pPr marL="0" lvl="0" indent="0" algn="just">
              <a:buSzPct val="15000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(3)</a:t>
            </a:r>
            <a:r>
              <a:rPr lang="zh-CN" altLang="en-US" sz="2400" dirty="0"/>
              <a:t>会按照工艺要求绘制</a:t>
            </a:r>
            <a:r>
              <a:rPr lang="en-US" altLang="zh-CN" sz="2400" dirty="0"/>
              <a:t>FANUC0i-F</a:t>
            </a:r>
            <a:r>
              <a:rPr lang="zh-CN" altLang="en-US" sz="2400" dirty="0"/>
              <a:t>数控系统连接框图，标出主要接口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rPr>
              <a:t>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50000"/>
              <a:buFont typeface="等线" panose="02010600030101010101" pitchFamily="2" charset="-122"/>
              <a:buChar char="※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素养目标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SzPct val="150000"/>
              <a:buNone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微软雅黑" panose="020B0503020204020204" charset="-122"/>
              </a:rPr>
              <a:t>(1)</a:t>
            </a:r>
            <a:r>
              <a:rPr lang="zh-CN" altLang="en-US" sz="2400" dirty="0">
                <a:latin typeface="+mn-ea"/>
              </a:rPr>
              <a:t>建设现代化产业体系，坚持把发展经济的着力点放在实体经济上，推进新型工业化，加快建设制造强国、质量强国、数字中国。 </a:t>
            </a:r>
            <a:endParaRPr lang="en-US" altLang="zh-CN" sz="2400" dirty="0">
              <a:latin typeface="+mn-ea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SzPct val="15000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(2)</a:t>
            </a:r>
            <a:r>
              <a:rPr lang="zh-CN" altLang="en-US" sz="2400" dirty="0">
                <a:latin typeface="+mn-ea"/>
              </a:rPr>
              <a:t>培养学生的工匠精神和职业道德。</a:t>
            </a:r>
            <a:endParaRPr lang="en-US" altLang="zh-CN" sz="2400" dirty="0">
              <a:latin typeface="+mn-ea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SzPct val="15000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(3)</a:t>
            </a:r>
            <a:r>
              <a:rPr lang="zh-CN" altLang="en-US" sz="2400" dirty="0">
                <a:latin typeface="+mn-ea"/>
              </a:rPr>
              <a:t>培养学生的安全意识、自我保护意识和团队协作意识。 </a:t>
            </a:r>
            <a:endParaRPr lang="en-US" altLang="zh-CN" sz="2400" dirty="0">
              <a:latin typeface="+mn-ea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SzPct val="15000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(4)</a:t>
            </a:r>
            <a:r>
              <a:rPr lang="zh-CN" altLang="en-US" sz="2400" dirty="0">
                <a:latin typeface="+mn-ea"/>
              </a:rPr>
              <a:t>培养学生对实际问题的处理应对能力。</a:t>
            </a:r>
            <a:endParaRPr lang="en-US" altLang="zh-CN" sz="2400" dirty="0">
              <a:latin typeface="+mn-ea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SzPct val="15000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(5)</a:t>
            </a:r>
            <a:r>
              <a:rPr lang="zh-CN" altLang="en-US" sz="2400" dirty="0">
                <a:latin typeface="+mn-ea"/>
              </a:rPr>
              <a:t>培养学生自我学习和自我提高的综合素质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。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cs typeface="微软雅黑" panose="020B0503020204020204" charset="-122"/>
            </a:endParaRPr>
          </a:p>
        </p:txBody>
      </p:sp>
      <p:sp>
        <p:nvSpPr>
          <p:cNvPr id="2" name="五边形 4">
            <a:extLst>
              <a:ext uri="{FF2B5EF4-FFF2-40B4-BE49-F238E27FC236}">
                <a16:creationId xmlns:a16="http://schemas.microsoft.com/office/drawing/2014/main" id="{B87C54AF-7B3A-FD91-B484-CA9F82E07E66}"/>
              </a:ext>
            </a:extLst>
          </p:cNvPr>
          <p:cNvSpPr/>
          <p:nvPr userDrawn="1">
            <p:custDataLst>
              <p:tags r:id="rId5"/>
            </p:custDataLst>
          </p:nvPr>
        </p:nvSpPr>
        <p:spPr>
          <a:xfrm rot="5400000">
            <a:off x="306070" y="-38735"/>
            <a:ext cx="520065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29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7ED08F-7CB0-4746-2EE3-18B92B8CC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id="{C78725AF-F441-59D1-8372-670FC65F5515}"/>
              </a:ext>
            </a:extLst>
          </p:cNvPr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19" name="菱形 18">
              <a:extLst>
                <a:ext uri="{FF2B5EF4-FFF2-40B4-BE49-F238E27FC236}">
                  <a16:creationId xmlns:a16="http://schemas.microsoft.com/office/drawing/2014/main" id="{9F05B4DA-1535-BF7B-679D-DF0B8758C4CB}"/>
                </a:ext>
              </a:extLst>
            </p:cNvPr>
            <p:cNvSpPr/>
            <p:nvPr userDrawn="1">
              <p:custDataLst>
                <p:tags r:id="rId6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0" name="菱形 19">
              <a:extLst>
                <a:ext uri="{FF2B5EF4-FFF2-40B4-BE49-F238E27FC236}">
                  <a16:creationId xmlns:a16="http://schemas.microsoft.com/office/drawing/2014/main" id="{AB06BFDF-A5EF-F6D8-6C33-BFB8D038A811}"/>
                </a:ext>
              </a:extLst>
            </p:cNvPr>
            <p:cNvSpPr/>
            <p:nvPr userDrawn="1">
              <p:custDataLst>
                <p:tags r:id="rId7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1" name="菱形 20">
              <a:extLst>
                <a:ext uri="{FF2B5EF4-FFF2-40B4-BE49-F238E27FC236}">
                  <a16:creationId xmlns:a16="http://schemas.microsoft.com/office/drawing/2014/main" id="{4DC08EC1-6DE4-A93B-8705-D6804CE52541}"/>
                </a:ext>
              </a:extLst>
            </p:cNvPr>
            <p:cNvSpPr/>
            <p:nvPr userDrawn="1">
              <p:custDataLst>
                <p:tags r:id="rId8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6" name="五边形 4">
            <a:extLst>
              <a:ext uri="{FF2B5EF4-FFF2-40B4-BE49-F238E27FC236}">
                <a16:creationId xmlns:a16="http://schemas.microsoft.com/office/drawing/2014/main" id="{9118B737-FFAC-FF44-C273-FBC7BD9798F0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 rot="5400000">
            <a:off x="346710" y="-80010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53BDBEF-1C31-0B32-C9B0-2354FF28FBF0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837565" y="1713322"/>
            <a:ext cx="10512000" cy="34313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任务分析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72009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zh-CN" altLang="en-US" dirty="0"/>
              <a:t>本任务以</a:t>
            </a:r>
            <a:r>
              <a:rPr lang="en-US" altLang="zh-CN" dirty="0"/>
              <a:t>FANUC0i-F</a:t>
            </a:r>
            <a:r>
              <a:rPr lang="zh-CN" altLang="en-US" dirty="0"/>
              <a:t>数控系统为例进行</a:t>
            </a:r>
            <a:r>
              <a:rPr lang="en-US" altLang="zh-CN" dirty="0"/>
              <a:t>FANUC</a:t>
            </a:r>
            <a:r>
              <a:rPr lang="zh-CN" altLang="en-US" dirty="0"/>
              <a:t>数控系统的连接框图绘制与实操连接。本任务要求学生能够正确厘清</a:t>
            </a:r>
            <a:r>
              <a:rPr lang="en-US" altLang="zh-CN" dirty="0"/>
              <a:t>FANUC0i-F</a:t>
            </a:r>
            <a:r>
              <a:rPr lang="zh-CN" altLang="en-US" dirty="0"/>
              <a:t>数控系统各接口之间的连接关系；能够正确识读</a:t>
            </a:r>
            <a:r>
              <a:rPr lang="en-US" altLang="zh-CN" dirty="0"/>
              <a:t>FANUC0i-F</a:t>
            </a:r>
            <a:r>
              <a:rPr lang="zh-CN" altLang="en-US" dirty="0"/>
              <a:t>数控系统连接图；会按照控制要求绘制</a:t>
            </a:r>
            <a:r>
              <a:rPr lang="en-US" altLang="zh-CN" dirty="0"/>
              <a:t>FANUC0i-F</a:t>
            </a:r>
            <a:r>
              <a:rPr lang="zh-CN" altLang="en-US" dirty="0"/>
              <a:t>数控系统连接框图， 标出主要接口；会按照工艺要求完成</a:t>
            </a:r>
            <a:r>
              <a:rPr lang="en-US" altLang="zh-CN" dirty="0"/>
              <a:t>FANUC0i-F</a:t>
            </a:r>
            <a:r>
              <a:rPr lang="zh-CN" altLang="en-US" dirty="0"/>
              <a:t>数控系统连接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。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五边形 4">
            <a:extLst>
              <a:ext uri="{FF2B5EF4-FFF2-40B4-BE49-F238E27FC236}">
                <a16:creationId xmlns:a16="http://schemas.microsoft.com/office/drawing/2014/main" id="{9E61307B-8E41-C7B1-4213-66F7D6800D96}"/>
              </a:ext>
            </a:extLst>
          </p:cNvPr>
          <p:cNvSpPr/>
          <p:nvPr userDrawn="1">
            <p:custDataLst>
              <p:tags r:id="rId5"/>
            </p:custDataLst>
          </p:nvPr>
        </p:nvSpPr>
        <p:spPr>
          <a:xfrm rot="5400000">
            <a:off x="306070" y="-38735"/>
            <a:ext cx="520065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948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911657-5C47-B998-DA17-7C5EEF11E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FF55F7C5-3C79-2380-517D-0B8FA02A86AE}"/>
              </a:ext>
            </a:extLst>
          </p:cNvPr>
          <p:cNvSpPr txBox="1"/>
          <p:nvPr/>
        </p:nvSpPr>
        <p:spPr>
          <a:xfrm>
            <a:off x="840000" y="603114"/>
            <a:ext cx="105120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知识准备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lvl="0" indent="576000" algn="just">
              <a:spcAft>
                <a:spcPts val="600"/>
              </a:spcAft>
            </a:pPr>
            <a:r>
              <a:rPr lang="en-US" altLang="zh-CN" sz="2400" dirty="0">
                <a:latin typeface="+mn-ea"/>
              </a:rPr>
              <a:t>FANUC0i-F</a:t>
            </a:r>
            <a:r>
              <a:rPr lang="zh-CN" altLang="en-US" sz="2400" dirty="0">
                <a:latin typeface="+mn-ea"/>
              </a:rPr>
              <a:t>数控装置正面</a:t>
            </a:r>
            <a:r>
              <a:rPr lang="en-US" altLang="zh-CN" sz="2400" dirty="0">
                <a:latin typeface="+mn-ea"/>
              </a:rPr>
              <a:t>/</a:t>
            </a:r>
            <a:r>
              <a:rPr lang="zh-CN" altLang="en-US" sz="2400" dirty="0">
                <a:latin typeface="+mn-ea"/>
              </a:rPr>
              <a:t>背面如图</a:t>
            </a:r>
            <a:r>
              <a:rPr lang="en-US" altLang="zh-CN" sz="2400" dirty="0">
                <a:latin typeface="+mn-ea"/>
              </a:rPr>
              <a:t>3-6</a:t>
            </a:r>
            <a:r>
              <a:rPr lang="zh-CN" altLang="en-US" sz="2400" dirty="0">
                <a:latin typeface="+mn-ea"/>
              </a:rPr>
              <a:t>所示，背面接口如图</a:t>
            </a:r>
            <a:r>
              <a:rPr lang="en-US" altLang="zh-CN" sz="2400" dirty="0">
                <a:latin typeface="+mn-ea"/>
              </a:rPr>
              <a:t>3-7</a:t>
            </a:r>
            <a:r>
              <a:rPr lang="zh-CN" altLang="en-US" sz="2400" dirty="0">
                <a:latin typeface="+mn-ea"/>
              </a:rPr>
              <a:t>所示。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1227656-1BD8-443E-0BD9-18DF522DE8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00" y="2779597"/>
            <a:ext cx="4568154" cy="185311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FAF3473-15E2-0659-0A0B-DA3770042E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435" y="1634165"/>
            <a:ext cx="5530565" cy="4280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5039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81E41B5-13E9-04EB-220C-3E96F8F7DB84}"/>
              </a:ext>
            </a:extLst>
          </p:cNvPr>
          <p:cNvSpPr txBox="1"/>
          <p:nvPr/>
        </p:nvSpPr>
        <p:spPr>
          <a:xfrm>
            <a:off x="1015098" y="3013500"/>
            <a:ext cx="40530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76000" algn="just"/>
            <a:r>
              <a:rPr lang="en-US" altLang="zh-CN" sz="2400" dirty="0">
                <a:latin typeface="+mn-ea"/>
              </a:rPr>
              <a:t>FANUC0i-F</a:t>
            </a:r>
            <a:r>
              <a:rPr lang="zh-CN" altLang="en-US" sz="2400" dirty="0">
                <a:latin typeface="+mn-ea"/>
              </a:rPr>
              <a:t>数控系统连接总成简图如图</a:t>
            </a:r>
            <a:r>
              <a:rPr lang="en-US" altLang="zh-CN" sz="2400" dirty="0">
                <a:latin typeface="+mn-ea"/>
              </a:rPr>
              <a:t>3-8</a:t>
            </a:r>
            <a:r>
              <a:rPr lang="zh-CN" altLang="en-US" sz="2400" dirty="0">
                <a:latin typeface="+mn-ea"/>
              </a:rPr>
              <a:t>所示。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E69852A-602D-EF2F-8618-67962F79D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68373"/>
            <a:ext cx="4473328" cy="592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94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44BC48-9C36-DCCD-9283-3277C0289E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id="{81B999E2-C1B5-E67A-4702-C0C813AD90A3}"/>
              </a:ext>
            </a:extLst>
          </p:cNvPr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19" name="菱形 18">
              <a:extLst>
                <a:ext uri="{FF2B5EF4-FFF2-40B4-BE49-F238E27FC236}">
                  <a16:creationId xmlns:a16="http://schemas.microsoft.com/office/drawing/2014/main" id="{6B9142F4-48CC-C559-61B3-229926D94EE7}"/>
                </a:ext>
              </a:extLst>
            </p:cNvPr>
            <p:cNvSpPr/>
            <p:nvPr userDrawn="1">
              <p:custDataLst>
                <p:tags r:id="rId6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0" name="菱形 19">
              <a:extLst>
                <a:ext uri="{FF2B5EF4-FFF2-40B4-BE49-F238E27FC236}">
                  <a16:creationId xmlns:a16="http://schemas.microsoft.com/office/drawing/2014/main" id="{7EEAED5F-2F3B-CB8B-F1F4-7AA359CE9291}"/>
                </a:ext>
              </a:extLst>
            </p:cNvPr>
            <p:cNvSpPr/>
            <p:nvPr userDrawn="1">
              <p:custDataLst>
                <p:tags r:id="rId7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1" name="菱形 20">
              <a:extLst>
                <a:ext uri="{FF2B5EF4-FFF2-40B4-BE49-F238E27FC236}">
                  <a16:creationId xmlns:a16="http://schemas.microsoft.com/office/drawing/2014/main" id="{AFA9DBF0-BDF7-3E28-C575-9F1820268F8F}"/>
                </a:ext>
              </a:extLst>
            </p:cNvPr>
            <p:cNvSpPr/>
            <p:nvPr userDrawn="1">
              <p:custDataLst>
                <p:tags r:id="rId8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6" name="五边形 4">
            <a:extLst>
              <a:ext uri="{FF2B5EF4-FFF2-40B4-BE49-F238E27FC236}">
                <a16:creationId xmlns:a16="http://schemas.microsoft.com/office/drawing/2014/main" id="{1BA280C3-CC1D-5B86-15DA-AEFB5A830485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 rot="5400000">
            <a:off x="346710" y="-80010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C7AEED6-CDCD-8F18-13C1-F1C7B3408CCC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642620" y="1804629"/>
            <a:ext cx="10906760" cy="3248741"/>
          </a:xfrm>
          <a:prstGeom prst="rect">
            <a:avLst/>
          </a:prstGeom>
        </p:spPr>
        <p:txBody>
          <a:bodyPr vert="horz" lIns="91440" tIns="45720" rIns="91440" bIns="45720" rtlCol="0">
            <a:normAutofit fontScale="95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4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任务实施</a:t>
            </a:r>
            <a:endParaRPr kumimoji="0" lang="en-US" altLang="zh-CN" sz="4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576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r>
              <a:rPr lang="en-US" altLang="zh-CN" sz="2900" b="1" dirty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1.</a:t>
            </a:r>
            <a:r>
              <a:rPr lang="zh-CN" altLang="en-US" sz="2900" b="1" dirty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工具、仪表及器材</a:t>
            </a:r>
            <a:endParaRPr lang="en-US" altLang="zh-CN" sz="2900" b="1" dirty="0">
              <a:solidFill>
                <a:srgbClr val="000000"/>
              </a:solidFill>
              <a:latin typeface="+mn-ea"/>
              <a:cs typeface="微软雅黑" panose="020B0503020204020204" charset="-122"/>
            </a:endParaRPr>
          </a:p>
          <a:p>
            <a:pPr marL="0" lvl="0" indent="5760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zh-CN" altLang="en-US" sz="2500" dirty="0">
                <a:latin typeface="+mn-ea"/>
              </a:rPr>
              <a:t>（</a:t>
            </a:r>
            <a:r>
              <a:rPr lang="en-US" altLang="zh-CN" sz="2500" dirty="0">
                <a:latin typeface="+mn-ea"/>
              </a:rPr>
              <a:t>1</a:t>
            </a:r>
            <a:r>
              <a:rPr lang="zh-CN" altLang="en-US" sz="2500" dirty="0">
                <a:latin typeface="+mn-ea"/>
              </a:rPr>
              <a:t>）工具</a:t>
            </a:r>
            <a:r>
              <a:rPr lang="en-US" altLang="zh-CN" sz="2500" dirty="0">
                <a:latin typeface="+mn-ea"/>
              </a:rPr>
              <a:t>: </a:t>
            </a:r>
            <a:r>
              <a:rPr lang="zh-CN" altLang="en-US" sz="2500" dirty="0">
                <a:latin typeface="+mn-ea"/>
              </a:rPr>
              <a:t>测电笔、十字螺丝刀、一字螺丝刀、电工钳等。</a:t>
            </a:r>
            <a:endParaRPr lang="en-US" altLang="zh-CN" sz="2500" dirty="0">
              <a:latin typeface="+mn-ea"/>
            </a:endParaRPr>
          </a:p>
          <a:p>
            <a:pPr marL="0" lvl="0" indent="5760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zh-CN" altLang="en-US" sz="2500" dirty="0">
                <a:latin typeface="+mn-ea"/>
              </a:rPr>
              <a:t>（</a:t>
            </a:r>
            <a:r>
              <a:rPr lang="en-US" altLang="zh-CN" sz="2500" dirty="0">
                <a:latin typeface="+mn-ea"/>
              </a:rPr>
              <a:t>2</a:t>
            </a:r>
            <a:r>
              <a:rPr lang="zh-CN" altLang="en-US" sz="2500" dirty="0">
                <a:latin typeface="+mn-ea"/>
              </a:rPr>
              <a:t>）仪表</a:t>
            </a:r>
            <a:r>
              <a:rPr lang="en-US" altLang="zh-CN" sz="2500" dirty="0">
                <a:latin typeface="+mn-ea"/>
              </a:rPr>
              <a:t>: </a:t>
            </a:r>
            <a:r>
              <a:rPr lang="zh-CN" altLang="en-US" sz="2500" dirty="0">
                <a:latin typeface="+mn-ea"/>
              </a:rPr>
              <a:t>万用表一只。</a:t>
            </a:r>
            <a:endParaRPr lang="en-US" altLang="zh-CN" sz="2500" dirty="0">
              <a:latin typeface="+mn-ea"/>
            </a:endParaRPr>
          </a:p>
          <a:p>
            <a:pPr marL="0" lvl="0" indent="5760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zh-CN" altLang="en-US" sz="2500" dirty="0">
                <a:latin typeface="+mn-ea"/>
              </a:rPr>
              <a:t>（</a:t>
            </a:r>
            <a:r>
              <a:rPr lang="en-US" altLang="zh-CN" sz="2500" dirty="0">
                <a:latin typeface="+mn-ea"/>
              </a:rPr>
              <a:t>3</a:t>
            </a:r>
            <a:r>
              <a:rPr lang="zh-CN" altLang="en-US" sz="2500" dirty="0">
                <a:latin typeface="+mn-ea"/>
              </a:rPr>
              <a:t>）导线规格</a:t>
            </a:r>
            <a:r>
              <a:rPr lang="en-US" altLang="zh-CN" sz="2500" dirty="0">
                <a:latin typeface="+mn-ea"/>
              </a:rPr>
              <a:t>: </a:t>
            </a:r>
            <a:r>
              <a:rPr lang="zh-CN" altLang="en-US" sz="2500" dirty="0">
                <a:latin typeface="+mn-ea"/>
              </a:rPr>
              <a:t>各类电缆钱、光纤线等。</a:t>
            </a:r>
            <a:endParaRPr lang="en-US" altLang="zh-CN" sz="2500" dirty="0">
              <a:latin typeface="+mn-ea"/>
            </a:endParaRPr>
          </a:p>
          <a:p>
            <a:pPr marL="0" lvl="0" indent="5760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zh-CN" altLang="en-US" sz="2500" dirty="0">
                <a:latin typeface="+mn-ea"/>
              </a:rPr>
              <a:t>（</a:t>
            </a:r>
            <a:r>
              <a:rPr lang="en-US" altLang="zh-CN" sz="2500" dirty="0">
                <a:latin typeface="+mn-ea"/>
              </a:rPr>
              <a:t>4</a:t>
            </a:r>
            <a:r>
              <a:rPr lang="zh-CN" altLang="en-US" sz="2500" dirty="0">
                <a:latin typeface="+mn-ea"/>
              </a:rPr>
              <a:t>）器材</a:t>
            </a:r>
            <a:r>
              <a:rPr lang="en-US" altLang="zh-CN" sz="2500" dirty="0">
                <a:latin typeface="+mn-ea"/>
              </a:rPr>
              <a:t>: </a:t>
            </a:r>
            <a:r>
              <a:rPr lang="zh-CN" altLang="en-US" sz="2500" dirty="0">
                <a:latin typeface="+mn-ea"/>
              </a:rPr>
              <a:t>数控维修实训台。</a:t>
            </a:r>
            <a:endParaRPr kumimoji="0" lang="en-US" altLang="zh-CN" sz="25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cs typeface="微软雅黑" panose="020B0503020204020204" charset="-122"/>
            </a:endParaRPr>
          </a:p>
        </p:txBody>
      </p:sp>
      <p:sp>
        <p:nvSpPr>
          <p:cNvPr id="2" name="五边形 4">
            <a:extLst>
              <a:ext uri="{FF2B5EF4-FFF2-40B4-BE49-F238E27FC236}">
                <a16:creationId xmlns:a16="http://schemas.microsoft.com/office/drawing/2014/main" id="{C80A3708-322B-D23B-8B22-29A73AF66A35}"/>
              </a:ext>
            </a:extLst>
          </p:cNvPr>
          <p:cNvSpPr/>
          <p:nvPr userDrawn="1">
            <p:custDataLst>
              <p:tags r:id="rId5"/>
            </p:custDataLst>
          </p:nvPr>
        </p:nvSpPr>
        <p:spPr>
          <a:xfrm rot="5400000">
            <a:off x="306070" y="-38735"/>
            <a:ext cx="520065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24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DACB1D-C4E2-5BAD-38F6-8B5D25C91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B1E2719-DF67-5F95-D510-527F1CF6C98C}"/>
              </a:ext>
            </a:extLst>
          </p:cNvPr>
          <p:cNvSpPr txBox="1"/>
          <p:nvPr/>
        </p:nvSpPr>
        <p:spPr>
          <a:xfrm>
            <a:off x="840000" y="632298"/>
            <a:ext cx="1051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576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2.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元件明细表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0" marR="0" lvl="0" indent="576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根据任务要求选用数控装置元件，填入表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3-3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中。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0" marR="0" lvl="0" indent="576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3.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总体框图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lvl="0" indent="57600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根据任务画出</a:t>
            </a:r>
            <a:r>
              <a:rPr lang="en-US" altLang="zh-CN" sz="2400" dirty="0">
                <a:latin typeface="+mn-ea"/>
              </a:rPr>
              <a:t>FANUC0i-F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数控系统连接设计总体框图（图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3-9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）。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4A701EB-3378-A7C0-802C-3AAE625C9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00" y="2201957"/>
            <a:ext cx="5040000" cy="354185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A062FF2-FC7E-8487-AA4F-C0BC48305B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02" y="2201957"/>
            <a:ext cx="5040000" cy="357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28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828F99-E169-FA74-5927-FB8F8974B2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C49FA47-7F92-7612-07AD-C9F7F0E7BCBE}"/>
              </a:ext>
            </a:extLst>
          </p:cNvPr>
          <p:cNvSpPr txBox="1"/>
          <p:nvPr/>
        </p:nvSpPr>
        <p:spPr>
          <a:xfrm>
            <a:off x="840000" y="1166842"/>
            <a:ext cx="1051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4.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根据图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3-9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完成硬件连接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576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(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１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)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根据表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3-3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所示的数控系统元件明细清单查找数控系统元件，所用数控系统元件应完好无损，各项技术指标符合规定要求，否则应予以更换。</a:t>
            </a:r>
            <a:endParaRPr kumimoji="0" lang="en-US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0" marR="0" lvl="0" indent="576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(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２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)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根据图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3-9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所示的框图检查各接口是否有损坏，检查各接口选用电缆线、光纤线的正确性。</a:t>
            </a:r>
            <a:endParaRPr kumimoji="0" lang="en-US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0" marR="0" lvl="0" indent="576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(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３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)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安装数控系统元件，做到安装牢固、平稳，防止在上电运行时产生松动而引起事故。</a:t>
            </a:r>
            <a:endParaRPr kumimoji="0" lang="en-US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0" marR="0" lvl="0" indent="576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(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４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)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按照图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3-9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所示的框图正确连接数控系统各元件，并检查接线是否牢靠。</a:t>
            </a:r>
            <a:endParaRPr kumimoji="0" lang="en-US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0" marR="0" lvl="0" indent="576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(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５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)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可靠连接数控装置元件金属外壳的保护接地线。</a:t>
            </a:r>
          </a:p>
        </p:txBody>
      </p:sp>
    </p:spTree>
    <p:extLst>
      <p:ext uri="{BB962C8B-B14F-4D97-AF65-F5344CB8AC3E}">
        <p14:creationId xmlns:p14="http://schemas.microsoft.com/office/powerpoint/2010/main" val="1505368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19" name="菱形 18"/>
            <p:cNvSpPr/>
            <p:nvPr userDrawn="1">
              <p:custDataLst>
                <p:tags r:id="rId6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0" name="菱形 19"/>
            <p:cNvSpPr/>
            <p:nvPr userDrawn="1">
              <p:custDataLst>
                <p:tags r:id="rId7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1" name="菱形 20"/>
            <p:cNvSpPr/>
            <p:nvPr userDrawn="1">
              <p:custDataLst>
                <p:tags r:id="rId8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6" name="五边形 4"/>
          <p:cNvSpPr/>
          <p:nvPr userDrawn="1">
            <p:custDataLst>
              <p:tags r:id="rId3"/>
            </p:custDataLst>
          </p:nvPr>
        </p:nvSpPr>
        <p:spPr>
          <a:xfrm rot="5400000">
            <a:off x="306070" y="-38735"/>
            <a:ext cx="520065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cs typeface="微软雅黑" panose="020B0503020204020204" charset="-122"/>
              </a:rPr>
              <a:t>任务一    </a:t>
            </a:r>
            <a:r>
              <a:rPr lang="zh-CN" altLang="en-US" b="1" dirty="0">
                <a:latin typeface="+mj-ea"/>
              </a:rPr>
              <a:t>　</a:t>
            </a:r>
            <a:r>
              <a:rPr lang="en-US" altLang="zh-CN" b="1" dirty="0">
                <a:latin typeface="+mj-ea"/>
              </a:rPr>
              <a:t>SIEMENS</a:t>
            </a:r>
            <a:r>
              <a:rPr lang="zh-CN" altLang="en-US" b="1" dirty="0">
                <a:latin typeface="+mj-ea"/>
              </a:rPr>
              <a:t>数控系统分析　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cs typeface="微软雅黑" panose="020B050302020402020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837883" y="2194462"/>
            <a:ext cx="10512000" cy="2469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任务描述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lvl="0" indent="575945" algn="just">
              <a:buNone/>
            </a:pPr>
            <a:r>
              <a:rPr lang="zh-CN" altLang="en-US" dirty="0"/>
              <a:t>某数控机床厂家制造一台三坐标立式数控铣床Ｘ、Ｙ、Ｚ直线坐标轴；模拟主轴 </a:t>
            </a:r>
            <a:r>
              <a:rPr lang="en-US" altLang="zh-CN" dirty="0"/>
              <a:t>(</a:t>
            </a:r>
            <a:r>
              <a:rPr lang="zh-CN" altLang="en-US" dirty="0"/>
              <a:t>变频器、三相变频电机</a:t>
            </a:r>
            <a:r>
              <a:rPr lang="en-US" altLang="zh-CN" dirty="0"/>
              <a:t>)</a:t>
            </a:r>
            <a:r>
              <a:rPr lang="zh-CN" altLang="en-US" dirty="0"/>
              <a:t>，采用</a:t>
            </a:r>
            <a:r>
              <a:rPr lang="en-US" altLang="zh-CN" dirty="0"/>
              <a:t>SIEMENS</a:t>
            </a:r>
            <a:r>
              <a:rPr lang="zh-CN" altLang="en-US" dirty="0"/>
              <a:t>数控系统。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716B20-27BB-5405-CC8E-4A40FEFB83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id="{7DA3CE3E-6BF3-56DC-E697-6EA30738E32E}"/>
              </a:ext>
            </a:extLst>
          </p:cNvPr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19" name="菱形 18">
              <a:extLst>
                <a:ext uri="{FF2B5EF4-FFF2-40B4-BE49-F238E27FC236}">
                  <a16:creationId xmlns:a16="http://schemas.microsoft.com/office/drawing/2014/main" id="{BF3CB065-2CDE-15E8-6BAB-73DFA656CB88}"/>
                </a:ext>
              </a:extLst>
            </p:cNvPr>
            <p:cNvSpPr/>
            <p:nvPr userDrawn="1">
              <p:custDataLst>
                <p:tags r:id="rId6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0" name="菱形 19">
              <a:extLst>
                <a:ext uri="{FF2B5EF4-FFF2-40B4-BE49-F238E27FC236}">
                  <a16:creationId xmlns:a16="http://schemas.microsoft.com/office/drawing/2014/main" id="{B2FCDA93-0152-C9A4-4D22-282F02AB53B4}"/>
                </a:ext>
              </a:extLst>
            </p:cNvPr>
            <p:cNvSpPr/>
            <p:nvPr userDrawn="1">
              <p:custDataLst>
                <p:tags r:id="rId7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1" name="菱形 20">
              <a:extLst>
                <a:ext uri="{FF2B5EF4-FFF2-40B4-BE49-F238E27FC236}">
                  <a16:creationId xmlns:a16="http://schemas.microsoft.com/office/drawing/2014/main" id="{901E8737-CD61-CDB0-72AB-4B411F3215C8}"/>
                </a:ext>
              </a:extLst>
            </p:cNvPr>
            <p:cNvSpPr/>
            <p:nvPr userDrawn="1">
              <p:custDataLst>
                <p:tags r:id="rId8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6" name="五边形 4">
            <a:extLst>
              <a:ext uri="{FF2B5EF4-FFF2-40B4-BE49-F238E27FC236}">
                <a16:creationId xmlns:a16="http://schemas.microsoft.com/office/drawing/2014/main" id="{0A5E34AE-F194-28DC-7738-9EF40492DEB3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 rot="5400000">
            <a:off x="346710" y="-80010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C6D2551-E352-AEB2-FB97-41FAF2C2AA85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066800" y="695740"/>
            <a:ext cx="4161183" cy="4562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检查评估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575945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工作质量检测内容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575945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如表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3-4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所示。</a:t>
            </a:r>
          </a:p>
        </p:txBody>
      </p:sp>
      <p:sp>
        <p:nvSpPr>
          <p:cNvPr id="2" name="五边形 4">
            <a:extLst>
              <a:ext uri="{FF2B5EF4-FFF2-40B4-BE49-F238E27FC236}">
                <a16:creationId xmlns:a16="http://schemas.microsoft.com/office/drawing/2014/main" id="{C445FEF5-6ED4-4DB6-D4C0-2423EDC209A5}"/>
              </a:ext>
            </a:extLst>
          </p:cNvPr>
          <p:cNvSpPr/>
          <p:nvPr userDrawn="1">
            <p:custDataLst>
              <p:tags r:id="rId5"/>
            </p:custDataLst>
          </p:nvPr>
        </p:nvSpPr>
        <p:spPr>
          <a:xfrm rot="5400000">
            <a:off x="306070" y="-38735"/>
            <a:ext cx="520065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6A63EA8-7925-0DC6-2BF7-AB1C076EBDF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860" y="767171"/>
            <a:ext cx="4750340" cy="53236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695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7F89C8-13B4-1B0A-DF60-E3F3754231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id="{C501CDAE-253D-BE73-8234-7EE941940FA5}"/>
              </a:ext>
            </a:extLst>
          </p:cNvPr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19" name="菱形 18">
              <a:extLst>
                <a:ext uri="{FF2B5EF4-FFF2-40B4-BE49-F238E27FC236}">
                  <a16:creationId xmlns:a16="http://schemas.microsoft.com/office/drawing/2014/main" id="{0BC8AD68-5174-122B-170F-0D0F770C600D}"/>
                </a:ext>
              </a:extLst>
            </p:cNvPr>
            <p:cNvSpPr/>
            <p:nvPr userDrawn="1">
              <p:custDataLst>
                <p:tags r:id="rId6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0" name="菱形 19">
              <a:extLst>
                <a:ext uri="{FF2B5EF4-FFF2-40B4-BE49-F238E27FC236}">
                  <a16:creationId xmlns:a16="http://schemas.microsoft.com/office/drawing/2014/main" id="{118903CB-F673-B113-0B1E-49F1BBE8939D}"/>
                </a:ext>
              </a:extLst>
            </p:cNvPr>
            <p:cNvSpPr/>
            <p:nvPr userDrawn="1">
              <p:custDataLst>
                <p:tags r:id="rId7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1" name="菱形 20">
              <a:extLst>
                <a:ext uri="{FF2B5EF4-FFF2-40B4-BE49-F238E27FC236}">
                  <a16:creationId xmlns:a16="http://schemas.microsoft.com/office/drawing/2014/main" id="{B0E4FE42-1B65-B576-6033-107549421242}"/>
                </a:ext>
              </a:extLst>
            </p:cNvPr>
            <p:cNvSpPr/>
            <p:nvPr userDrawn="1">
              <p:custDataLst>
                <p:tags r:id="rId8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6" name="五边形 4">
            <a:extLst>
              <a:ext uri="{FF2B5EF4-FFF2-40B4-BE49-F238E27FC236}">
                <a16:creationId xmlns:a16="http://schemas.microsoft.com/office/drawing/2014/main" id="{0642A016-2243-5654-55BF-8242BAFA6CE2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 rot="5400000">
            <a:off x="306070" y="-38735"/>
            <a:ext cx="520065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48E4049F-DE20-6B91-E5AE-F6B2F5C7B94D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微软雅黑" panose="020B0503020204020204" charset="-122"/>
              </a:rPr>
              <a:t>任务三    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j-cs"/>
              </a:rPr>
              <a:t>　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j-cs"/>
              </a:rPr>
              <a:t>HNC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j-cs"/>
              </a:rPr>
              <a:t>数控系统分析　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微软雅黑" panose="020B050302020402020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EEC702A-91B3-D01D-BC78-E49C5A69431F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837883" y="2194462"/>
            <a:ext cx="10512000" cy="2469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任务描述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lvl="0" indent="575945" algn="just">
              <a:buNone/>
            </a:pPr>
            <a:r>
              <a:rPr lang="zh-CN" altLang="en-US" dirty="0">
                <a:latin typeface="+mn-ea"/>
              </a:rPr>
              <a:t>某数控机床厂家制造一台三坐标立式数控铣床，Ｘ、Ｙ、Ｚ直线坐标轴；串行主轴，采用</a:t>
            </a:r>
            <a:r>
              <a:rPr lang="en-US" altLang="zh-CN" dirty="0">
                <a:latin typeface="+mn-ea"/>
              </a:rPr>
              <a:t>HNC-808D</a:t>
            </a:r>
            <a:r>
              <a:rPr lang="zh-CN" altLang="en-US" dirty="0">
                <a:latin typeface="+mn-ea"/>
              </a:rPr>
              <a:t>数控系统。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259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85D8EB-7DBF-6683-C129-4330146739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id="{A27FE804-A0FD-44C9-694E-8149BB32423E}"/>
              </a:ext>
            </a:extLst>
          </p:cNvPr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19" name="菱形 18">
              <a:extLst>
                <a:ext uri="{FF2B5EF4-FFF2-40B4-BE49-F238E27FC236}">
                  <a16:creationId xmlns:a16="http://schemas.microsoft.com/office/drawing/2014/main" id="{348BF782-800C-1EC4-F248-DA5C0399CEFC}"/>
                </a:ext>
              </a:extLst>
            </p:cNvPr>
            <p:cNvSpPr/>
            <p:nvPr userDrawn="1">
              <p:custDataLst>
                <p:tags r:id="rId6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0" name="菱形 19">
              <a:extLst>
                <a:ext uri="{FF2B5EF4-FFF2-40B4-BE49-F238E27FC236}">
                  <a16:creationId xmlns:a16="http://schemas.microsoft.com/office/drawing/2014/main" id="{C36A881A-72C8-5582-0AA4-ECCBAB2D59A4}"/>
                </a:ext>
              </a:extLst>
            </p:cNvPr>
            <p:cNvSpPr/>
            <p:nvPr userDrawn="1">
              <p:custDataLst>
                <p:tags r:id="rId7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1" name="菱形 20">
              <a:extLst>
                <a:ext uri="{FF2B5EF4-FFF2-40B4-BE49-F238E27FC236}">
                  <a16:creationId xmlns:a16="http://schemas.microsoft.com/office/drawing/2014/main" id="{25E5ED13-06AD-E1F9-2B8C-986B76E06F8D}"/>
                </a:ext>
              </a:extLst>
            </p:cNvPr>
            <p:cNvSpPr/>
            <p:nvPr userDrawn="1">
              <p:custDataLst>
                <p:tags r:id="rId8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6" name="五边形 4">
            <a:extLst>
              <a:ext uri="{FF2B5EF4-FFF2-40B4-BE49-F238E27FC236}">
                <a16:creationId xmlns:a16="http://schemas.microsoft.com/office/drawing/2014/main" id="{65833D5D-B3E6-F663-076F-21086DECE21B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 rot="5400000">
            <a:off x="346710" y="-80010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0999E08-3435-A57E-075B-2439E0709814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368935" y="410846"/>
            <a:ext cx="11454130" cy="5872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任务目标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等线" panose="02010600030101010101" pitchFamily="2" charset="-122"/>
              <a:buChar char="※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知识目标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just">
              <a:lnSpc>
                <a:spcPct val="120000"/>
              </a:lnSpc>
              <a:spcBef>
                <a:spcPts val="600"/>
              </a:spcBef>
              <a:buSzPct val="100000"/>
              <a:buNone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(1)</a:t>
            </a:r>
            <a:r>
              <a:rPr lang="zh-CN" altLang="en-US" sz="2400" dirty="0"/>
              <a:t>掌握</a:t>
            </a:r>
            <a:r>
              <a:rPr lang="en-US" altLang="zh-CN" sz="2400" dirty="0">
                <a:latin typeface="+mn-ea"/>
              </a:rPr>
              <a:t>HNC-808D</a:t>
            </a:r>
            <a:r>
              <a:rPr lang="zh-CN" altLang="en-US" sz="2400" dirty="0"/>
              <a:t>数控系统装置的接口结构。</a:t>
            </a:r>
            <a:endParaRPr lang="en-US" altLang="zh-CN" sz="2400" dirty="0"/>
          </a:p>
          <a:p>
            <a:pPr marL="0" lvl="0" indent="0" algn="just">
              <a:lnSpc>
                <a:spcPct val="120000"/>
              </a:lnSpc>
              <a:spcBef>
                <a:spcPts val="600"/>
              </a:spcBef>
              <a:buSzPct val="10000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(2)</a:t>
            </a:r>
            <a:r>
              <a:rPr lang="zh-CN" altLang="en-US" sz="2400" dirty="0"/>
              <a:t>掌握</a:t>
            </a:r>
            <a:r>
              <a:rPr lang="en-US" altLang="zh-CN" sz="2400" dirty="0">
                <a:latin typeface="+mn-ea"/>
              </a:rPr>
              <a:t>HNC-808D</a:t>
            </a:r>
            <a:r>
              <a:rPr lang="zh-CN" altLang="en-US" sz="2400" dirty="0"/>
              <a:t>数控系统装置的接口功能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。</a:t>
            </a:r>
            <a:endParaRPr kumimoji="0" lang="en-US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等线" panose="02010600030101010101" pitchFamily="2" charset="-122"/>
              <a:buChar char="※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技能目标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just">
              <a:buSzPct val="150000"/>
              <a:buNone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(1)</a:t>
            </a:r>
            <a:r>
              <a:rPr lang="zh-CN" altLang="en-US" sz="2400" dirty="0"/>
              <a:t>能够正确厘清</a:t>
            </a:r>
            <a:r>
              <a:rPr lang="en-US" altLang="zh-CN" sz="2400" dirty="0">
                <a:latin typeface="+mn-ea"/>
              </a:rPr>
              <a:t>HNC-808D</a:t>
            </a:r>
            <a:r>
              <a:rPr lang="zh-CN" altLang="en-US" sz="2400" dirty="0"/>
              <a:t>数控系统各接口之间的连接关系。 </a:t>
            </a:r>
            <a:endParaRPr lang="en-US" altLang="zh-CN" sz="2400" dirty="0"/>
          </a:p>
          <a:p>
            <a:pPr marL="0" lvl="0" indent="0" algn="just">
              <a:buSzPct val="15000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(2)</a:t>
            </a:r>
            <a:r>
              <a:rPr lang="zh-CN" altLang="en-US" sz="2400" dirty="0"/>
              <a:t>能够正确识读</a:t>
            </a:r>
            <a:r>
              <a:rPr lang="en-US" altLang="zh-CN" sz="2400" dirty="0">
                <a:latin typeface="+mn-ea"/>
              </a:rPr>
              <a:t>HNC-808D</a:t>
            </a:r>
            <a:r>
              <a:rPr lang="zh-CN" altLang="en-US" sz="2400" dirty="0"/>
              <a:t>数控系统连接图。</a:t>
            </a:r>
            <a:endParaRPr lang="en-US" altLang="zh-CN" sz="2400" dirty="0"/>
          </a:p>
          <a:p>
            <a:pPr marL="0" lvl="0" indent="0" algn="just">
              <a:buSzPct val="15000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(3)</a:t>
            </a:r>
            <a:r>
              <a:rPr lang="zh-CN" altLang="en-US" sz="2400" dirty="0"/>
              <a:t>会按照工艺要求绘制</a:t>
            </a:r>
            <a:r>
              <a:rPr lang="en-US" altLang="zh-CN" sz="2400" dirty="0">
                <a:latin typeface="+mn-ea"/>
              </a:rPr>
              <a:t>HNC-808D</a:t>
            </a:r>
            <a:r>
              <a:rPr lang="zh-CN" altLang="en-US" sz="2400" dirty="0"/>
              <a:t>数控系统连接框图，并标出主要接口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50000"/>
              <a:buFont typeface="等线" panose="02010600030101010101" pitchFamily="2" charset="-122"/>
              <a:buChar char="※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素养目标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50000"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微软雅黑" panose="020B0503020204020204" charset="-122"/>
              </a:rPr>
              <a:t>(1)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建设现代化产业体系，坚持把发展经济的着力点放在实体经济上，推进新型工业化，加快建设制造强国、质量强国、数字中国。 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50000"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微软雅黑" panose="020B0503020204020204" charset="-122"/>
              </a:rPr>
              <a:t>(2)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培养学生的工匠精神和职业道德。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50000"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微软雅黑" panose="020B0503020204020204" charset="-122"/>
              </a:rPr>
              <a:t>(3)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培养学生的安全意识、自我保护意识和团队协作意识。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SzPct val="15000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微软雅黑"/>
                <a:cs typeface="微软雅黑" panose="020B0503020204020204" charset="-122"/>
              </a:rPr>
              <a:t>(4)</a:t>
            </a:r>
            <a:r>
              <a:rPr lang="zh-CN" altLang="en-US" sz="2400" dirty="0">
                <a:solidFill>
                  <a:srgbClr val="000000"/>
                </a:solidFill>
                <a:latin typeface="微软雅黑"/>
                <a:cs typeface="微软雅黑" panose="020B0503020204020204" charset="-122"/>
              </a:rPr>
              <a:t>培养学生热爱国产品牌，进行爱国主义教育。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50000"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微软雅黑" panose="020B0503020204020204" charset="-122"/>
              </a:rPr>
              <a:t>(5)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培养学生对实际问题的处理应对能力。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50000"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微软雅黑" panose="020B0503020204020204" charset="-122"/>
              </a:rPr>
              <a:t>(6)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培养学生自我学习和自我提高的综合素质。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微软雅黑" panose="020B0503020204020204" charset="-122"/>
            </a:endParaRPr>
          </a:p>
        </p:txBody>
      </p:sp>
      <p:sp>
        <p:nvSpPr>
          <p:cNvPr id="2" name="五边形 4">
            <a:extLst>
              <a:ext uri="{FF2B5EF4-FFF2-40B4-BE49-F238E27FC236}">
                <a16:creationId xmlns:a16="http://schemas.microsoft.com/office/drawing/2014/main" id="{6F86F755-0B68-2C77-8F1B-9FC5858B086E}"/>
              </a:ext>
            </a:extLst>
          </p:cNvPr>
          <p:cNvSpPr/>
          <p:nvPr userDrawn="1">
            <p:custDataLst>
              <p:tags r:id="rId5"/>
            </p:custDataLst>
          </p:nvPr>
        </p:nvSpPr>
        <p:spPr>
          <a:xfrm rot="5400000">
            <a:off x="306070" y="-38735"/>
            <a:ext cx="520065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458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8AC6BF-F1B0-3AAF-25F8-2380B4D21B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id="{FFF91411-14C5-110F-EF38-DC5323C2996B}"/>
              </a:ext>
            </a:extLst>
          </p:cNvPr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19" name="菱形 18">
              <a:extLst>
                <a:ext uri="{FF2B5EF4-FFF2-40B4-BE49-F238E27FC236}">
                  <a16:creationId xmlns:a16="http://schemas.microsoft.com/office/drawing/2014/main" id="{39644F0E-F4D0-20DF-1214-3053EA14CD25}"/>
                </a:ext>
              </a:extLst>
            </p:cNvPr>
            <p:cNvSpPr/>
            <p:nvPr userDrawn="1">
              <p:custDataLst>
                <p:tags r:id="rId6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0" name="菱形 19">
              <a:extLst>
                <a:ext uri="{FF2B5EF4-FFF2-40B4-BE49-F238E27FC236}">
                  <a16:creationId xmlns:a16="http://schemas.microsoft.com/office/drawing/2014/main" id="{341CE145-C937-D048-2EC3-1709F9E6F230}"/>
                </a:ext>
              </a:extLst>
            </p:cNvPr>
            <p:cNvSpPr/>
            <p:nvPr userDrawn="1">
              <p:custDataLst>
                <p:tags r:id="rId7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1" name="菱形 20">
              <a:extLst>
                <a:ext uri="{FF2B5EF4-FFF2-40B4-BE49-F238E27FC236}">
                  <a16:creationId xmlns:a16="http://schemas.microsoft.com/office/drawing/2014/main" id="{25798FCB-59FA-5E16-484A-61100B096FE4}"/>
                </a:ext>
              </a:extLst>
            </p:cNvPr>
            <p:cNvSpPr/>
            <p:nvPr userDrawn="1">
              <p:custDataLst>
                <p:tags r:id="rId8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6" name="五边形 4">
            <a:extLst>
              <a:ext uri="{FF2B5EF4-FFF2-40B4-BE49-F238E27FC236}">
                <a16:creationId xmlns:a16="http://schemas.microsoft.com/office/drawing/2014/main" id="{8F31C709-A416-68E5-1CDA-DAE562849DF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 rot="5400000">
            <a:off x="346710" y="-80010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BD03F88-3582-54F8-E5CA-19DFC0526571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840000" y="1542461"/>
            <a:ext cx="10512000" cy="37730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任务分析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720090" algn="just">
              <a:lnSpc>
                <a:spcPct val="100000"/>
              </a:lnSpc>
              <a:buNone/>
            </a:pPr>
            <a:r>
              <a:rPr lang="zh-CN" altLang="en-US" dirty="0"/>
              <a:t>本任务以</a:t>
            </a:r>
            <a:r>
              <a:rPr lang="en-US" altLang="zh-CN" dirty="0">
                <a:latin typeface="+mn-ea"/>
              </a:rPr>
              <a:t>HNC-808D</a:t>
            </a:r>
            <a:r>
              <a:rPr lang="zh-CN" altLang="en-US" dirty="0"/>
              <a:t>数控系统为例进行</a:t>
            </a:r>
            <a:r>
              <a:rPr lang="en-US" altLang="zh-CN" dirty="0"/>
              <a:t>HNC</a:t>
            </a:r>
            <a:r>
              <a:rPr lang="zh-CN" altLang="en-US" dirty="0"/>
              <a:t>数控系统的连接框图绘制与实操连接。本任务要求学生能够正确厘清</a:t>
            </a:r>
            <a:r>
              <a:rPr lang="en-US" altLang="zh-CN" dirty="0">
                <a:latin typeface="+mn-ea"/>
              </a:rPr>
              <a:t>HNC-808D</a:t>
            </a:r>
            <a:r>
              <a:rPr lang="zh-CN" altLang="en-US" dirty="0"/>
              <a:t>数控系统各接口之间的连接关系；能够正确识读</a:t>
            </a:r>
            <a:r>
              <a:rPr lang="en-US" altLang="zh-CN" dirty="0">
                <a:latin typeface="+mn-ea"/>
              </a:rPr>
              <a:t>HNC-808D</a:t>
            </a:r>
            <a:r>
              <a:rPr lang="zh-CN" altLang="en-US" dirty="0"/>
              <a:t>数控系统连接图；会按照控制要求绘制</a:t>
            </a:r>
            <a:r>
              <a:rPr lang="en-US" altLang="zh-CN" dirty="0">
                <a:latin typeface="+mn-ea"/>
              </a:rPr>
              <a:t>HNC-808D</a:t>
            </a:r>
            <a:r>
              <a:rPr lang="zh-CN" altLang="en-US" dirty="0"/>
              <a:t>数控系统连接框图，标出主要接口；会按照工艺要求完成</a:t>
            </a:r>
            <a:r>
              <a:rPr lang="en-US" altLang="zh-CN" dirty="0">
                <a:latin typeface="+mn-ea"/>
              </a:rPr>
              <a:t>HNC-808D</a:t>
            </a:r>
            <a:r>
              <a:rPr lang="zh-CN" altLang="en-US" dirty="0"/>
              <a:t>数控系统连接。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五边形 4">
            <a:extLst>
              <a:ext uri="{FF2B5EF4-FFF2-40B4-BE49-F238E27FC236}">
                <a16:creationId xmlns:a16="http://schemas.microsoft.com/office/drawing/2014/main" id="{ECD68BDE-3E15-4438-A18F-F1DE474FFA10}"/>
              </a:ext>
            </a:extLst>
          </p:cNvPr>
          <p:cNvSpPr/>
          <p:nvPr userDrawn="1">
            <p:custDataLst>
              <p:tags r:id="rId5"/>
            </p:custDataLst>
          </p:nvPr>
        </p:nvSpPr>
        <p:spPr>
          <a:xfrm rot="5400000">
            <a:off x="306070" y="-38735"/>
            <a:ext cx="520065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833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A96AD-533A-14D3-3DA7-CADDDE29A1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9EDB6190-7F61-61D6-AD3F-D85EFF0FE390}"/>
              </a:ext>
            </a:extLst>
          </p:cNvPr>
          <p:cNvSpPr txBox="1"/>
          <p:nvPr/>
        </p:nvSpPr>
        <p:spPr>
          <a:xfrm>
            <a:off x="840000" y="603114"/>
            <a:ext cx="1051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知识准备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lvl="0" indent="576000" algn="just">
              <a:spcAft>
                <a:spcPts val="600"/>
              </a:spcAft>
            </a:pPr>
            <a:r>
              <a:rPr lang="en-US" altLang="zh-CN" sz="2400" dirty="0"/>
              <a:t>HNC</a:t>
            </a:r>
            <a:r>
              <a:rPr lang="zh-CN" altLang="en-US" sz="2400" dirty="0"/>
              <a:t>（华中）数控系统以工业计算机为硬件平台，使用</a:t>
            </a:r>
            <a:r>
              <a:rPr lang="en-US" altLang="zh-CN" sz="2400" dirty="0"/>
              <a:t>DOS</a:t>
            </a:r>
            <a:r>
              <a:rPr lang="zh-CN" altLang="en-US" sz="2400" dirty="0"/>
              <a:t>、</a:t>
            </a:r>
            <a:r>
              <a:rPr lang="en-US" altLang="zh-CN" sz="2400" dirty="0"/>
              <a:t>Windows</a:t>
            </a:r>
            <a:r>
              <a:rPr lang="zh-CN" altLang="en-US" sz="2400" dirty="0"/>
              <a:t>软件平台，具有多轴多通道控制能力和内装式</a:t>
            </a:r>
            <a:r>
              <a:rPr lang="en-US" altLang="zh-CN" sz="2400" dirty="0"/>
              <a:t>PLC</a:t>
            </a:r>
            <a:r>
              <a:rPr lang="zh-CN" altLang="en-US" sz="2400" dirty="0"/>
              <a:t>，可与多种伺服驱动单元配合使用，具有开放性好、结构紧凑、集成度高、可靠性好、性能价格比高、维护方便的特点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lvl="0" indent="576000" algn="just">
              <a:spcAft>
                <a:spcPts val="600"/>
              </a:spcAft>
            </a:pPr>
            <a:r>
              <a:rPr lang="en-US" altLang="zh-CN" sz="2400" dirty="0">
                <a:latin typeface="+mn-ea"/>
              </a:rPr>
              <a:t>HNC-808D</a:t>
            </a:r>
            <a:r>
              <a:rPr lang="zh-CN" altLang="en-US" sz="2400" dirty="0"/>
              <a:t>数控装置接口如图</a:t>
            </a:r>
            <a:r>
              <a:rPr lang="en-US" altLang="zh-CN" sz="2400" dirty="0"/>
              <a:t>3-10</a:t>
            </a:r>
            <a:r>
              <a:rPr lang="zh-CN" altLang="en-US" sz="2400" dirty="0"/>
              <a:t>所示。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D631198-8207-AD6A-94D6-2D94CC6C97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200" y="3186080"/>
            <a:ext cx="5753599" cy="335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1395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28CB61E-CA93-D42B-2E84-15218F1A5F4B}"/>
              </a:ext>
            </a:extLst>
          </p:cNvPr>
          <p:cNvSpPr txBox="1"/>
          <p:nvPr/>
        </p:nvSpPr>
        <p:spPr>
          <a:xfrm>
            <a:off x="840000" y="807797"/>
            <a:ext cx="1051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76000" algn="just"/>
            <a:r>
              <a:rPr lang="en-US" altLang="zh-CN" sz="2800" dirty="0">
                <a:latin typeface="+mn-ea"/>
              </a:rPr>
              <a:t>HNC-808D</a:t>
            </a:r>
            <a:r>
              <a:rPr lang="zh-CN" altLang="en-US" sz="2800" dirty="0">
                <a:latin typeface="+mn-ea"/>
              </a:rPr>
              <a:t>数控系统设计总体框图如图</a:t>
            </a:r>
            <a:r>
              <a:rPr lang="en-US" altLang="zh-CN" sz="2800" dirty="0">
                <a:latin typeface="+mn-ea"/>
              </a:rPr>
              <a:t>3-11</a:t>
            </a:r>
            <a:r>
              <a:rPr lang="zh-CN" altLang="en-US" sz="2800" dirty="0">
                <a:latin typeface="+mn-ea"/>
              </a:rPr>
              <a:t>所示，设计总体连接简图如图</a:t>
            </a:r>
            <a:r>
              <a:rPr lang="en-US" altLang="zh-CN" sz="2800" dirty="0">
                <a:latin typeface="+mn-ea"/>
              </a:rPr>
              <a:t>3-12</a:t>
            </a:r>
            <a:r>
              <a:rPr lang="zh-CN" altLang="en-US" sz="2800" dirty="0">
                <a:latin typeface="+mn-ea"/>
              </a:rPr>
              <a:t>所示。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F06A282-AC78-A9E5-062B-AAC80450F9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00" y="1761904"/>
            <a:ext cx="4545805" cy="440981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3E40D8E-3F64-24B0-470A-4E8FDCD24E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11472"/>
            <a:ext cx="5862397" cy="426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9026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888517-40BE-C40D-4E0B-1505728976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id="{CC9A1FB2-E412-2221-C68A-F0D90C05013D}"/>
              </a:ext>
            </a:extLst>
          </p:cNvPr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19" name="菱形 18">
              <a:extLst>
                <a:ext uri="{FF2B5EF4-FFF2-40B4-BE49-F238E27FC236}">
                  <a16:creationId xmlns:a16="http://schemas.microsoft.com/office/drawing/2014/main" id="{B82E7617-6167-0F34-164B-3C3FBD6B9529}"/>
                </a:ext>
              </a:extLst>
            </p:cNvPr>
            <p:cNvSpPr/>
            <p:nvPr userDrawn="1">
              <p:custDataLst>
                <p:tags r:id="rId6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0" name="菱形 19">
              <a:extLst>
                <a:ext uri="{FF2B5EF4-FFF2-40B4-BE49-F238E27FC236}">
                  <a16:creationId xmlns:a16="http://schemas.microsoft.com/office/drawing/2014/main" id="{D060F5B7-FE36-98C7-C4F5-6FDD8D97D610}"/>
                </a:ext>
              </a:extLst>
            </p:cNvPr>
            <p:cNvSpPr/>
            <p:nvPr userDrawn="1">
              <p:custDataLst>
                <p:tags r:id="rId7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1" name="菱形 20">
              <a:extLst>
                <a:ext uri="{FF2B5EF4-FFF2-40B4-BE49-F238E27FC236}">
                  <a16:creationId xmlns:a16="http://schemas.microsoft.com/office/drawing/2014/main" id="{587EE1FD-D88D-8E92-05C6-666118728253}"/>
                </a:ext>
              </a:extLst>
            </p:cNvPr>
            <p:cNvSpPr/>
            <p:nvPr userDrawn="1">
              <p:custDataLst>
                <p:tags r:id="rId8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6" name="五边形 4">
            <a:extLst>
              <a:ext uri="{FF2B5EF4-FFF2-40B4-BE49-F238E27FC236}">
                <a16:creationId xmlns:a16="http://schemas.microsoft.com/office/drawing/2014/main" id="{E49EF99F-9B75-4C70-E6D1-32923F1998B7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 rot="5400000">
            <a:off x="346710" y="-80010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47757B-793D-3505-E25D-7CA695047B01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642620" y="1804629"/>
            <a:ext cx="10906760" cy="3248741"/>
          </a:xfrm>
          <a:prstGeom prst="rect">
            <a:avLst/>
          </a:prstGeom>
        </p:spPr>
        <p:txBody>
          <a:bodyPr vert="horz" lIns="91440" tIns="45720" rIns="91440" bIns="45720" rtlCol="0">
            <a:normAutofit fontScale="95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4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任务实施</a:t>
            </a:r>
            <a:endParaRPr kumimoji="0" lang="en-US" altLang="zh-CN" sz="4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576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微软雅黑" panose="020B0503020204020204" charset="-122"/>
              </a:rPr>
              <a:t>1.</a:t>
            </a:r>
            <a:r>
              <a:rPr kumimoji="0" lang="zh-CN" altLang="en-US" sz="2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微软雅黑" panose="020B0503020204020204" charset="-122"/>
              </a:rPr>
              <a:t>工具、仪表及器材</a:t>
            </a:r>
            <a:endParaRPr kumimoji="0" lang="en-US" altLang="zh-CN" sz="2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微软雅黑" panose="020B0503020204020204" charset="-122"/>
            </a:endParaRPr>
          </a:p>
          <a:p>
            <a:pPr marL="0" marR="0" lvl="0" indent="576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（</a:t>
            </a:r>
            <a:r>
              <a:rPr kumimoji="0" lang="en-US" altLang="zh-CN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1</a:t>
            </a:r>
            <a:r>
              <a: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）工具</a:t>
            </a:r>
            <a:r>
              <a:rPr kumimoji="0" lang="en-US" altLang="zh-CN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: </a:t>
            </a:r>
            <a:r>
              <a: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测电笔、十字螺丝刀、一字螺丝刀、电工钳等。</a:t>
            </a:r>
            <a:endParaRPr kumimoji="0" lang="en-US" altLang="zh-CN" sz="2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0" marR="0" lvl="0" indent="576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（</a:t>
            </a:r>
            <a:r>
              <a:rPr kumimoji="0" lang="en-US" altLang="zh-CN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2</a:t>
            </a:r>
            <a:r>
              <a: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）仪表</a:t>
            </a:r>
            <a:r>
              <a:rPr kumimoji="0" lang="en-US" altLang="zh-CN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: </a:t>
            </a:r>
            <a:r>
              <a: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万用表一只。</a:t>
            </a:r>
            <a:endParaRPr kumimoji="0" lang="en-US" altLang="zh-CN" sz="2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0" marR="0" lvl="0" indent="576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（</a:t>
            </a:r>
            <a:r>
              <a:rPr kumimoji="0" lang="en-US" altLang="zh-CN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3</a:t>
            </a:r>
            <a:r>
              <a: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）导线规格</a:t>
            </a:r>
            <a:r>
              <a:rPr kumimoji="0" lang="en-US" altLang="zh-CN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: </a:t>
            </a:r>
            <a:r>
              <a: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各类电缆钱、光纤线等。</a:t>
            </a:r>
            <a:endParaRPr kumimoji="0" lang="en-US" altLang="zh-CN" sz="2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0" marR="0" lvl="0" indent="576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（</a:t>
            </a:r>
            <a:r>
              <a:rPr kumimoji="0" lang="en-US" altLang="zh-CN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4</a:t>
            </a:r>
            <a:r>
              <a: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）器材</a:t>
            </a:r>
            <a:r>
              <a:rPr kumimoji="0" lang="en-US" altLang="zh-CN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: </a:t>
            </a:r>
            <a:r>
              <a: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数控维修实训台。</a:t>
            </a:r>
            <a:endParaRPr kumimoji="0" lang="en-US" altLang="zh-CN" sz="25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微软雅黑" panose="020B0503020204020204" charset="-122"/>
            </a:endParaRPr>
          </a:p>
        </p:txBody>
      </p:sp>
      <p:sp>
        <p:nvSpPr>
          <p:cNvPr id="2" name="五边形 4">
            <a:extLst>
              <a:ext uri="{FF2B5EF4-FFF2-40B4-BE49-F238E27FC236}">
                <a16:creationId xmlns:a16="http://schemas.microsoft.com/office/drawing/2014/main" id="{60B09F60-7199-2B50-1256-F7BD797F2256}"/>
              </a:ext>
            </a:extLst>
          </p:cNvPr>
          <p:cNvSpPr/>
          <p:nvPr userDrawn="1">
            <p:custDataLst>
              <p:tags r:id="rId5"/>
            </p:custDataLst>
          </p:nvPr>
        </p:nvSpPr>
        <p:spPr>
          <a:xfrm rot="5400000">
            <a:off x="306070" y="-38735"/>
            <a:ext cx="520065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139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60A94-C5CF-74BC-793F-55799B127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6444B26-7512-F1CB-BDB8-43C8FDADE207}"/>
              </a:ext>
            </a:extLst>
          </p:cNvPr>
          <p:cNvSpPr txBox="1"/>
          <p:nvPr/>
        </p:nvSpPr>
        <p:spPr>
          <a:xfrm>
            <a:off x="840000" y="632298"/>
            <a:ext cx="1051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576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2.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元件明细表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0" marR="0" lvl="0" indent="576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根据任务要求选用数控装置元件，填入表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3-5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中。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0" marR="0" lvl="0" indent="576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3.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总体框图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lvl="0" indent="57600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根据任务画出</a:t>
            </a:r>
            <a:r>
              <a:rPr lang="en-US" altLang="zh-CN" sz="2400" dirty="0">
                <a:latin typeface="+mn-ea"/>
              </a:rPr>
              <a:t>HNC-808D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数控系统连接设计总体框图（图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3-13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）。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A944E91-11AA-31A7-81AD-F0038D5C68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00" y="2241707"/>
            <a:ext cx="5040000" cy="3500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D30CF71-74CC-B68F-35B5-D8096C68E1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249" y="2428792"/>
            <a:ext cx="5040000" cy="331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0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7A09E-1D35-F355-BD9C-B33A615361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9DC2F55-0B19-97FE-511A-2BE634E85A23}"/>
              </a:ext>
            </a:extLst>
          </p:cNvPr>
          <p:cNvSpPr txBox="1"/>
          <p:nvPr/>
        </p:nvSpPr>
        <p:spPr>
          <a:xfrm>
            <a:off x="840000" y="1166842"/>
            <a:ext cx="10512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4.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根据图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3-11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、图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3-12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、图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3-13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完成硬件连接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lvl="0" indent="576000" algn="just"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+mn-ea"/>
              </a:rPr>
              <a:t>1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)</a:t>
            </a:r>
            <a:r>
              <a:rPr lang="zh-CN" altLang="en-US" sz="2800" dirty="0">
                <a:latin typeface="+mn-ea"/>
              </a:rPr>
              <a:t>根据表</a:t>
            </a:r>
            <a:r>
              <a:rPr lang="en-US" altLang="zh-CN" sz="2800" dirty="0">
                <a:latin typeface="+mn-ea"/>
              </a:rPr>
              <a:t>3-5</a:t>
            </a:r>
            <a:r>
              <a:rPr lang="zh-CN" altLang="en-US" sz="2800" dirty="0">
                <a:latin typeface="+mn-ea"/>
              </a:rPr>
              <a:t>查找数控系统元件，所用数控系统元件应完好无损，各项技术指标符合规定要求，否则应予以更换。</a:t>
            </a:r>
            <a:endParaRPr lang="en-US" altLang="zh-CN" sz="2800" dirty="0">
              <a:latin typeface="+mn-ea"/>
            </a:endParaRPr>
          </a:p>
          <a:p>
            <a:pPr lvl="0" indent="576000" algn="just">
              <a:defRPr/>
            </a:pPr>
            <a:r>
              <a:rPr lang="en-US" altLang="zh-CN" sz="2800" dirty="0">
                <a:solidFill>
                  <a:srgbClr val="000000"/>
                </a:solidFill>
                <a:latin typeface="+mn-ea"/>
              </a:rPr>
              <a:t>(2)</a:t>
            </a:r>
            <a:r>
              <a:rPr lang="zh-CN" altLang="en-US" sz="2800" dirty="0">
                <a:latin typeface="+mn-ea"/>
              </a:rPr>
              <a:t>根据图</a:t>
            </a:r>
            <a:r>
              <a:rPr lang="en-US" altLang="zh-CN" sz="2800" dirty="0">
                <a:latin typeface="+mn-ea"/>
              </a:rPr>
              <a:t>3-13</a:t>
            </a:r>
            <a:r>
              <a:rPr lang="zh-CN" altLang="en-US" sz="2800" dirty="0">
                <a:latin typeface="+mn-ea"/>
              </a:rPr>
              <a:t>检查各接口是否有损坏，检查各接口选用电缆线、光纤线的正确性。</a:t>
            </a:r>
            <a:endParaRPr lang="en-US" altLang="zh-CN" sz="2800" dirty="0">
              <a:latin typeface="+mn-ea"/>
            </a:endParaRPr>
          </a:p>
          <a:p>
            <a:pPr lvl="0" indent="576000" algn="just">
              <a:defRPr/>
            </a:pPr>
            <a:r>
              <a:rPr lang="en-US" altLang="zh-CN" sz="2800" dirty="0">
                <a:solidFill>
                  <a:srgbClr val="000000"/>
                </a:solidFill>
                <a:latin typeface="+mn-ea"/>
              </a:rPr>
              <a:t>(3)</a:t>
            </a:r>
            <a:r>
              <a:rPr lang="zh-CN" altLang="en-US" sz="2800" dirty="0">
                <a:latin typeface="+mn-ea"/>
              </a:rPr>
              <a:t>安装数控系统元件，做到安装牢固、平稳，防止在上电运行时产生松动而引起事故。</a:t>
            </a:r>
            <a:endParaRPr lang="en-US" altLang="zh-CN" sz="2800" dirty="0">
              <a:latin typeface="+mn-ea"/>
            </a:endParaRPr>
          </a:p>
          <a:p>
            <a:pPr lvl="0" indent="576000" algn="just">
              <a:defRPr/>
            </a:pPr>
            <a:r>
              <a:rPr lang="en-US" altLang="zh-CN" sz="2800" dirty="0">
                <a:solidFill>
                  <a:srgbClr val="000000"/>
                </a:solidFill>
                <a:latin typeface="+mn-ea"/>
              </a:rPr>
              <a:t>(4)</a:t>
            </a:r>
            <a:r>
              <a:rPr lang="zh-CN" altLang="en-US" sz="2800" dirty="0">
                <a:latin typeface="+mn-ea"/>
              </a:rPr>
              <a:t>按照图</a:t>
            </a:r>
            <a:r>
              <a:rPr lang="en-US" altLang="zh-CN" sz="2800" dirty="0">
                <a:latin typeface="+mn-ea"/>
              </a:rPr>
              <a:t>3-13</a:t>
            </a:r>
            <a:r>
              <a:rPr lang="zh-CN" altLang="en-US" sz="2800" dirty="0">
                <a:latin typeface="+mn-ea"/>
              </a:rPr>
              <a:t>正确连接数控系统各元件，并检查接线是否牢靠。</a:t>
            </a:r>
            <a:endParaRPr lang="en-US" altLang="zh-CN" sz="2800" dirty="0">
              <a:latin typeface="+mn-ea"/>
            </a:endParaRPr>
          </a:p>
          <a:p>
            <a:pPr lvl="0" indent="576000" algn="just">
              <a:defRPr/>
            </a:pPr>
            <a:r>
              <a:rPr lang="en-US" altLang="zh-CN" sz="2800" dirty="0">
                <a:solidFill>
                  <a:srgbClr val="000000"/>
                </a:solidFill>
                <a:latin typeface="+mn-ea"/>
              </a:rPr>
              <a:t>(5)</a:t>
            </a:r>
            <a:r>
              <a:rPr lang="zh-CN" altLang="en-US" sz="2800" dirty="0">
                <a:latin typeface="+mn-ea"/>
              </a:rPr>
              <a:t>可靠连接数控装置元件金属外壳的保护接地线。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09359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5C1955-4DFA-A379-42F8-078A26FB50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id="{EE08D820-0BAD-B2CA-CA60-8E14DFC1B7F9}"/>
              </a:ext>
            </a:extLst>
          </p:cNvPr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19" name="菱形 18">
              <a:extLst>
                <a:ext uri="{FF2B5EF4-FFF2-40B4-BE49-F238E27FC236}">
                  <a16:creationId xmlns:a16="http://schemas.microsoft.com/office/drawing/2014/main" id="{CE365A78-BF99-BA1C-D895-507602463364}"/>
                </a:ext>
              </a:extLst>
            </p:cNvPr>
            <p:cNvSpPr/>
            <p:nvPr userDrawn="1">
              <p:custDataLst>
                <p:tags r:id="rId6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0" name="菱形 19">
              <a:extLst>
                <a:ext uri="{FF2B5EF4-FFF2-40B4-BE49-F238E27FC236}">
                  <a16:creationId xmlns:a16="http://schemas.microsoft.com/office/drawing/2014/main" id="{4F83C0F5-33DC-BFC7-6316-A5B8825C7A68}"/>
                </a:ext>
              </a:extLst>
            </p:cNvPr>
            <p:cNvSpPr/>
            <p:nvPr userDrawn="1">
              <p:custDataLst>
                <p:tags r:id="rId7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1" name="菱形 20">
              <a:extLst>
                <a:ext uri="{FF2B5EF4-FFF2-40B4-BE49-F238E27FC236}">
                  <a16:creationId xmlns:a16="http://schemas.microsoft.com/office/drawing/2014/main" id="{626162E3-64AD-23A6-5AB3-EDD6430C03DF}"/>
                </a:ext>
              </a:extLst>
            </p:cNvPr>
            <p:cNvSpPr/>
            <p:nvPr userDrawn="1">
              <p:custDataLst>
                <p:tags r:id="rId8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6" name="五边形 4">
            <a:extLst>
              <a:ext uri="{FF2B5EF4-FFF2-40B4-BE49-F238E27FC236}">
                <a16:creationId xmlns:a16="http://schemas.microsoft.com/office/drawing/2014/main" id="{62D6C5E7-3C94-05FA-AC82-332672826B2B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 rot="5400000">
            <a:off x="346710" y="-80010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F201747-85C6-0709-BE80-4CF8242B8F29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066800" y="695740"/>
            <a:ext cx="4161183" cy="4562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检查评估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575945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工作质量检测内容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575945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如表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3-6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所示。</a:t>
            </a:r>
          </a:p>
        </p:txBody>
      </p:sp>
      <p:sp>
        <p:nvSpPr>
          <p:cNvPr id="2" name="五边形 4">
            <a:extLst>
              <a:ext uri="{FF2B5EF4-FFF2-40B4-BE49-F238E27FC236}">
                <a16:creationId xmlns:a16="http://schemas.microsoft.com/office/drawing/2014/main" id="{86FBE9DD-E2B0-0C7E-F403-DC5FFD593C39}"/>
              </a:ext>
            </a:extLst>
          </p:cNvPr>
          <p:cNvSpPr/>
          <p:nvPr userDrawn="1">
            <p:custDataLst>
              <p:tags r:id="rId5"/>
            </p:custDataLst>
          </p:nvPr>
        </p:nvSpPr>
        <p:spPr>
          <a:xfrm rot="5400000">
            <a:off x="306070" y="-38735"/>
            <a:ext cx="520065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6682ED0-E74C-706B-F3F1-6A387AA49CB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86604"/>
            <a:ext cx="4730591" cy="588479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2153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19" name="菱形 18"/>
            <p:cNvSpPr/>
            <p:nvPr userDrawn="1">
              <p:custDataLst>
                <p:tags r:id="rId6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0" name="菱形 19"/>
            <p:cNvSpPr/>
            <p:nvPr userDrawn="1">
              <p:custDataLst>
                <p:tags r:id="rId7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1" name="菱形 20"/>
            <p:cNvSpPr/>
            <p:nvPr userDrawn="1">
              <p:custDataLst>
                <p:tags r:id="rId8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6" name="五边形 4"/>
          <p:cNvSpPr/>
          <p:nvPr userDrawn="1">
            <p:custDataLst>
              <p:tags r:id="rId3"/>
            </p:custDataLst>
          </p:nvPr>
        </p:nvSpPr>
        <p:spPr>
          <a:xfrm rot="5400000">
            <a:off x="346710" y="-80010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368935" y="410846"/>
            <a:ext cx="11454130" cy="5872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任务目标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等线" panose="02010600030101010101" pitchFamily="2" charset="-122"/>
              <a:buChar char="※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知识目标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just">
              <a:lnSpc>
                <a:spcPct val="110000"/>
              </a:lnSpc>
              <a:buSzPct val="100000"/>
              <a:buNone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(1)</a:t>
            </a:r>
            <a:r>
              <a:rPr lang="zh-CN" altLang="en-US" sz="2600" dirty="0"/>
              <a:t>掌握</a:t>
            </a:r>
            <a:r>
              <a:rPr lang="en-US" altLang="zh-CN" sz="2600" dirty="0"/>
              <a:t>SIEMENS  828D</a:t>
            </a:r>
            <a:r>
              <a:rPr lang="zh-CN" altLang="en-US" sz="2600" dirty="0"/>
              <a:t>数控系统装置的接口结构。 </a:t>
            </a:r>
            <a:endParaRPr lang="en-US" altLang="zh-CN" sz="2600" dirty="0"/>
          </a:p>
          <a:p>
            <a:pPr marL="0" lvl="0" indent="0" algn="just">
              <a:lnSpc>
                <a:spcPct val="110000"/>
              </a:lnSpc>
              <a:buSzPct val="100000"/>
              <a:buNone/>
            </a:pPr>
            <a:r>
              <a:rPr lang="en-US" altLang="zh-CN" sz="2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(2)</a:t>
            </a:r>
            <a:r>
              <a:rPr lang="zh-CN" altLang="en-US" sz="2600" dirty="0"/>
              <a:t>掌握</a:t>
            </a:r>
            <a:r>
              <a:rPr lang="en-US" altLang="zh-CN" sz="2600" dirty="0"/>
              <a:t>SIEMENS  828D</a:t>
            </a:r>
            <a:r>
              <a:rPr lang="zh-CN" altLang="en-US" sz="2600" dirty="0"/>
              <a:t>数控系统装置的接口功能。</a:t>
            </a:r>
            <a:endParaRPr lang="en-US" altLang="zh-CN" sz="2600" dirty="0"/>
          </a:p>
          <a:p>
            <a:pPr lvl="0" algn="just">
              <a:lnSpc>
                <a:spcPct val="110000"/>
              </a:lnSpc>
              <a:buSzPct val="100000"/>
              <a:buFont typeface="等线" panose="02010600030101010101" pitchFamily="2" charset="-122"/>
              <a:buChar char="※"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技能目标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just">
              <a:buSzPct val="150000"/>
              <a:buNone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(1)</a:t>
            </a:r>
            <a:r>
              <a:rPr lang="zh-CN" altLang="en-US" sz="2600" dirty="0"/>
              <a:t>能够正确厘清</a:t>
            </a:r>
            <a:r>
              <a:rPr lang="en-US" altLang="zh-CN" sz="2600" dirty="0"/>
              <a:t>SIEMENS  828D</a:t>
            </a:r>
            <a:r>
              <a:rPr lang="zh-CN" altLang="en-US" sz="2600" dirty="0"/>
              <a:t>数控系统各接口间的连接关系。 </a:t>
            </a:r>
            <a:endParaRPr lang="en-US" altLang="zh-CN" sz="2600" dirty="0"/>
          </a:p>
          <a:p>
            <a:pPr marL="0" lvl="0" indent="0" algn="just">
              <a:buSzPct val="150000"/>
              <a:buNone/>
            </a:pPr>
            <a:r>
              <a:rPr lang="en-US" altLang="zh-CN" sz="2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(2)</a:t>
            </a:r>
            <a:r>
              <a:rPr lang="zh-CN" altLang="en-US" sz="2600" dirty="0"/>
              <a:t>能够正确识读</a:t>
            </a:r>
            <a:r>
              <a:rPr lang="en-US" altLang="zh-CN" sz="2600" dirty="0"/>
              <a:t>SIEMENS  828D</a:t>
            </a:r>
            <a:r>
              <a:rPr lang="zh-CN" altLang="en-US" sz="2600" dirty="0"/>
              <a:t>数控系统连接图。</a:t>
            </a:r>
            <a:endParaRPr lang="en-US" altLang="zh-CN" sz="2600" dirty="0"/>
          </a:p>
          <a:p>
            <a:pPr marL="0" lvl="0" indent="0" algn="just">
              <a:buSzPct val="150000"/>
              <a:buNone/>
            </a:pPr>
            <a:r>
              <a:rPr lang="en-US" altLang="zh-CN" sz="2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(3)</a:t>
            </a:r>
            <a:r>
              <a:rPr lang="zh-CN" altLang="en-US" sz="2600" dirty="0"/>
              <a:t>会按照控制要求绘制</a:t>
            </a:r>
            <a:r>
              <a:rPr lang="en-US" altLang="zh-CN" sz="2600" dirty="0"/>
              <a:t>SIEMENS  828D</a:t>
            </a:r>
            <a:r>
              <a:rPr lang="zh-CN" altLang="en-US" sz="2600" dirty="0"/>
              <a:t>数控系统连接框图，标出主要接口。</a:t>
            </a:r>
            <a:endParaRPr lang="en-US" altLang="zh-CN" sz="2600" dirty="0"/>
          </a:p>
          <a:p>
            <a:pPr lvl="0" algn="just">
              <a:buSzPct val="150000"/>
              <a:buFont typeface="等线" panose="02010600030101010101" pitchFamily="2" charset="-122"/>
              <a:buChar char="※"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素养目标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just">
              <a:buSzPct val="150000"/>
              <a:buNone/>
            </a:pP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(1)</a:t>
            </a:r>
            <a:r>
              <a:rPr lang="zh-CN" altLang="en-US" sz="2600" dirty="0"/>
              <a:t>推进新型工业化，加快建设制造强国、质量强国、数字中国。 </a:t>
            </a:r>
            <a:endParaRPr lang="en-US" altLang="zh-CN" sz="2600" dirty="0"/>
          </a:p>
          <a:p>
            <a:pPr marL="0" lvl="0" indent="0" algn="just">
              <a:buSzPct val="150000"/>
              <a:buNone/>
            </a:pP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(2)</a:t>
            </a:r>
            <a:r>
              <a:rPr lang="zh-CN" altLang="en-US" sz="2600" dirty="0"/>
              <a:t>培养学生的工匠精神和职业道德。</a:t>
            </a:r>
            <a:endParaRPr lang="en-US" altLang="zh-CN" sz="2600" dirty="0"/>
          </a:p>
          <a:p>
            <a:pPr marL="0" lvl="0" indent="0" algn="just">
              <a:buSzPct val="150000"/>
              <a:buNone/>
            </a:pP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(3)</a:t>
            </a:r>
            <a:r>
              <a:rPr lang="zh-CN" altLang="en-US" sz="2600" dirty="0"/>
              <a:t>培养学生的安全意识、自我保护意识和团队协作意识。</a:t>
            </a:r>
            <a:endParaRPr lang="en-US" altLang="zh-CN" sz="2600" dirty="0"/>
          </a:p>
          <a:p>
            <a:pPr marL="0" lvl="0" indent="0" algn="just">
              <a:buSzPct val="150000"/>
              <a:buNone/>
            </a:pP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(4)</a:t>
            </a:r>
            <a:r>
              <a:rPr lang="zh-CN" altLang="en-US" sz="2600" dirty="0"/>
              <a:t>培养学生对实际问题的处理应对能力。 </a:t>
            </a:r>
            <a:endParaRPr lang="en-US" altLang="zh-CN" sz="2600" dirty="0"/>
          </a:p>
          <a:p>
            <a:pPr marL="0" lvl="0" indent="0" algn="just">
              <a:buSzPct val="150000"/>
              <a:buNone/>
            </a:pP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(5)</a:t>
            </a:r>
            <a:r>
              <a:rPr lang="zh-CN" altLang="en-US" sz="2600" dirty="0"/>
              <a:t>培养学生自我学习和自我提高的综合素质。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五边形 4"/>
          <p:cNvSpPr/>
          <p:nvPr userDrawn="1">
            <p:custDataLst>
              <p:tags r:id="rId5"/>
            </p:custDataLst>
          </p:nvPr>
        </p:nvSpPr>
        <p:spPr>
          <a:xfrm rot="5400000">
            <a:off x="306070" y="-38735"/>
            <a:ext cx="520065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16389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THE END</a:t>
            </a:r>
          </a:p>
        </p:txBody>
      </p:sp>
      <p:sp>
        <p:nvSpPr>
          <p:cNvPr id="3" name="标题 2"/>
          <p:cNvSpPr>
            <a:spLocks noGrp="1"/>
          </p:cNvSpPr>
          <p:nvPr>
            <p:ph type="ctrTitle" idx="16388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 sz="3110">
                <a:sym typeface="+mn-ea"/>
              </a:rPr>
              <a:t>数控机床电气控制（第4版）</a:t>
            </a:r>
            <a:endParaRPr lang="zh-CN" altLang="en-US" sz="311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540" y="196850"/>
            <a:ext cx="2402205" cy="4083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19" name="菱形 18"/>
            <p:cNvSpPr/>
            <p:nvPr userDrawn="1">
              <p:custDataLst>
                <p:tags r:id="rId6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0" name="菱形 19"/>
            <p:cNvSpPr/>
            <p:nvPr userDrawn="1">
              <p:custDataLst>
                <p:tags r:id="rId7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1" name="菱形 20"/>
            <p:cNvSpPr/>
            <p:nvPr userDrawn="1">
              <p:custDataLst>
                <p:tags r:id="rId8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6" name="五边形 4"/>
          <p:cNvSpPr/>
          <p:nvPr userDrawn="1">
            <p:custDataLst>
              <p:tags r:id="rId3"/>
            </p:custDataLst>
          </p:nvPr>
        </p:nvSpPr>
        <p:spPr>
          <a:xfrm rot="5400000">
            <a:off x="346710" y="-80010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837565" y="1713322"/>
            <a:ext cx="10512000" cy="34313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任务分析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72009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zh-CN" altLang="en-US" dirty="0"/>
              <a:t>本任务以</a:t>
            </a:r>
            <a:r>
              <a:rPr lang="en-US" altLang="zh-CN" dirty="0"/>
              <a:t>SIEMENS  828D</a:t>
            </a:r>
            <a:r>
              <a:rPr lang="zh-CN" altLang="en-US" dirty="0"/>
              <a:t>数控系统为例进行</a:t>
            </a:r>
            <a:r>
              <a:rPr lang="en-US" altLang="zh-CN" dirty="0"/>
              <a:t>SIEMENS</a:t>
            </a:r>
            <a:r>
              <a:rPr lang="zh-CN" altLang="en-US" dirty="0"/>
              <a:t>数控系统的连接框图绘制与实操连接。本任务要求学生能够正确厘清</a:t>
            </a:r>
            <a:r>
              <a:rPr lang="en-US" altLang="zh-CN" dirty="0"/>
              <a:t>SIEMENS  828D</a:t>
            </a:r>
            <a:r>
              <a:rPr lang="zh-CN" altLang="en-US" dirty="0"/>
              <a:t>数控系统各接口间的连接关系能够正确识读</a:t>
            </a:r>
            <a:r>
              <a:rPr lang="en-US" altLang="zh-CN" dirty="0"/>
              <a:t>SIEMENS  828D</a:t>
            </a:r>
            <a:r>
              <a:rPr lang="zh-CN" altLang="en-US" dirty="0"/>
              <a:t>数控系统连接图会按照控制要求绘制</a:t>
            </a:r>
            <a:r>
              <a:rPr lang="en-US" altLang="zh-CN" dirty="0"/>
              <a:t>SIEMENS  828D</a:t>
            </a:r>
            <a:r>
              <a:rPr lang="zh-CN" altLang="en-US" dirty="0"/>
              <a:t>数控系统连接框图标出主要接口；会按照工艺要求完成</a:t>
            </a:r>
            <a:r>
              <a:rPr lang="en-US" altLang="zh-CN" dirty="0"/>
              <a:t>SIEMENS  828D</a:t>
            </a:r>
            <a:r>
              <a:rPr lang="zh-CN" altLang="en-US" dirty="0"/>
              <a:t>数控系统连接。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五边形 4"/>
          <p:cNvSpPr/>
          <p:nvPr userDrawn="1">
            <p:custDataLst>
              <p:tags r:id="rId5"/>
            </p:custDataLst>
          </p:nvPr>
        </p:nvSpPr>
        <p:spPr>
          <a:xfrm rot="5400000">
            <a:off x="306070" y="-38735"/>
            <a:ext cx="520065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D1B3264D-F48C-475A-D95E-6A88B1922A83}"/>
              </a:ext>
            </a:extLst>
          </p:cNvPr>
          <p:cNvSpPr txBox="1"/>
          <p:nvPr/>
        </p:nvSpPr>
        <p:spPr>
          <a:xfrm>
            <a:off x="840000" y="603114"/>
            <a:ext cx="10512000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+mj-ea"/>
                <a:ea typeface="+mj-ea"/>
              </a:rPr>
              <a:t>知识准备</a:t>
            </a:r>
            <a:endParaRPr lang="en-US" altLang="zh-CN" sz="3200" b="1" dirty="0">
              <a:latin typeface="+mj-ea"/>
              <a:ea typeface="+mj-ea"/>
            </a:endParaRPr>
          </a:p>
          <a:p>
            <a:pPr indent="576000" algn="just"/>
            <a:r>
              <a:rPr lang="en-US" altLang="zh-CN" sz="2800" b="1" dirty="0">
                <a:latin typeface="+mn-ea"/>
              </a:rPr>
              <a:t>1.</a:t>
            </a:r>
            <a:r>
              <a:rPr lang="zh-CN" altLang="en-US" sz="2800" b="1" dirty="0">
                <a:latin typeface="+mn-ea"/>
              </a:rPr>
              <a:t>西门子（</a:t>
            </a:r>
            <a:r>
              <a:rPr lang="en-US" altLang="zh-CN" sz="2800" b="1" dirty="0">
                <a:latin typeface="+mn-ea"/>
              </a:rPr>
              <a:t>SIEMENS</a:t>
            </a:r>
            <a:r>
              <a:rPr lang="zh-CN" altLang="en-US" sz="2800" b="1" dirty="0">
                <a:latin typeface="+mn-ea"/>
              </a:rPr>
              <a:t>）系统介绍</a:t>
            </a:r>
            <a:endParaRPr lang="en-US" altLang="zh-CN" sz="2800" b="1" dirty="0">
              <a:latin typeface="+mn-ea"/>
            </a:endParaRPr>
          </a:p>
          <a:p>
            <a:pPr indent="576000" algn="just"/>
            <a:r>
              <a:rPr lang="en-US" altLang="zh-CN" sz="2400" dirty="0">
                <a:latin typeface="+mn-ea"/>
              </a:rPr>
              <a:t>SIEMENS</a:t>
            </a:r>
            <a:r>
              <a:rPr lang="zh-CN" altLang="en-US" sz="2400" dirty="0">
                <a:latin typeface="+mn-ea"/>
              </a:rPr>
              <a:t>系统采用视窗显示界面，操作更人性化，而且自带</a:t>
            </a:r>
            <a:r>
              <a:rPr lang="en-US" altLang="zh-CN" sz="2400" dirty="0">
                <a:latin typeface="+mn-ea"/>
              </a:rPr>
              <a:t>CAM</a:t>
            </a:r>
            <a:r>
              <a:rPr lang="zh-CN" altLang="en-US" sz="2400" dirty="0">
                <a:latin typeface="+mn-ea"/>
              </a:rPr>
              <a:t>软件，适合复杂零件加工；可以方便地接入各种工业控制网络。</a:t>
            </a:r>
            <a:endParaRPr lang="en-US" altLang="zh-CN" sz="2400" dirty="0">
              <a:latin typeface="+mn-ea"/>
            </a:endParaRPr>
          </a:p>
          <a:p>
            <a:pPr indent="576000" algn="just"/>
            <a:r>
              <a:rPr lang="en-US" altLang="zh-CN" sz="2400" dirty="0">
                <a:latin typeface="+mn-ea"/>
              </a:rPr>
              <a:t>SIEMENS  828D</a:t>
            </a:r>
            <a:r>
              <a:rPr lang="zh-CN" altLang="en-US" sz="2400" dirty="0">
                <a:latin typeface="+mn-ea"/>
              </a:rPr>
              <a:t>数控装置</a:t>
            </a:r>
            <a:r>
              <a:rPr lang="en-US" altLang="zh-CN" sz="2400" dirty="0">
                <a:latin typeface="+mn-ea"/>
              </a:rPr>
              <a:t>PPU</a:t>
            </a:r>
            <a:r>
              <a:rPr lang="zh-CN" altLang="en-US" sz="2400" dirty="0">
                <a:latin typeface="+mn-ea"/>
              </a:rPr>
              <a:t>正面与背面结构及各部分名称和作用如图</a:t>
            </a:r>
            <a:r>
              <a:rPr lang="en-US" altLang="zh-CN" sz="2400" dirty="0">
                <a:latin typeface="+mn-ea"/>
              </a:rPr>
              <a:t>3-1</a:t>
            </a:r>
            <a:r>
              <a:rPr lang="zh-CN" altLang="en-US" sz="2400" dirty="0">
                <a:latin typeface="+mn-ea"/>
              </a:rPr>
              <a:t>、 图</a:t>
            </a:r>
            <a:r>
              <a:rPr lang="en-US" altLang="zh-CN" sz="2400" dirty="0">
                <a:latin typeface="+mn-ea"/>
              </a:rPr>
              <a:t>3-2</a:t>
            </a:r>
            <a:r>
              <a:rPr lang="zh-CN" altLang="en-US" sz="2400" dirty="0">
                <a:latin typeface="+mn-ea"/>
              </a:rPr>
              <a:t>所示。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49B4A53-10BE-CBC7-3AF0-8B2F705242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328" y="3111492"/>
            <a:ext cx="3657625" cy="330133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DF48F0E-2CF5-337F-E91B-E641EF9914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049" y="3111492"/>
            <a:ext cx="5199999" cy="330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076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DC9D31BA-AC42-C2D3-56A4-6E098E98E2EA}"/>
              </a:ext>
            </a:extLst>
          </p:cNvPr>
          <p:cNvSpPr txBox="1"/>
          <p:nvPr/>
        </p:nvSpPr>
        <p:spPr>
          <a:xfrm>
            <a:off x="840000" y="632298"/>
            <a:ext cx="1051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+mj-ea"/>
                <a:ea typeface="+mj-ea"/>
              </a:rPr>
              <a:t>2. SIEMENS  828D</a:t>
            </a:r>
            <a:r>
              <a:rPr lang="zh-CN" altLang="en-US" sz="2800" b="1" dirty="0">
                <a:latin typeface="+mj-ea"/>
                <a:ea typeface="+mj-ea"/>
              </a:rPr>
              <a:t>数控系统连接注意事项</a:t>
            </a:r>
            <a:endParaRPr lang="en-US" altLang="zh-CN" sz="2800" b="1" dirty="0">
              <a:latin typeface="+mj-ea"/>
              <a:ea typeface="+mj-ea"/>
            </a:endParaRPr>
          </a:p>
          <a:p>
            <a:pPr indent="576000" algn="just"/>
            <a:r>
              <a:rPr lang="en-US" altLang="zh-CN" sz="2400" dirty="0">
                <a:latin typeface="+mn-ea"/>
              </a:rPr>
              <a:t>SIEMENS  828D</a:t>
            </a:r>
            <a:r>
              <a:rPr lang="zh-CN" altLang="en-US" sz="2400" dirty="0">
                <a:latin typeface="+mn-ea"/>
              </a:rPr>
              <a:t>数控系统既可以与</a:t>
            </a:r>
            <a:r>
              <a:rPr lang="en-US" altLang="zh-CN" sz="2400" dirty="0">
                <a:latin typeface="+mn-ea"/>
              </a:rPr>
              <a:t>S120</a:t>
            </a:r>
            <a:r>
              <a:rPr lang="zh-CN" altLang="en-US" sz="2400" dirty="0">
                <a:latin typeface="+mn-ea"/>
              </a:rPr>
              <a:t>书本型驱动连接，也可以与</a:t>
            </a:r>
            <a:r>
              <a:rPr lang="en-US" altLang="zh-CN" sz="2400" dirty="0">
                <a:latin typeface="+mn-ea"/>
              </a:rPr>
              <a:t>Comb</a:t>
            </a:r>
            <a:r>
              <a:rPr lang="zh-CN" altLang="en-US" sz="2400" dirty="0">
                <a:latin typeface="+mn-ea"/>
              </a:rPr>
              <a:t>紧凑型驱动进行连接，并且有</a:t>
            </a:r>
            <a:r>
              <a:rPr lang="en-US" altLang="zh-CN" sz="2400" dirty="0">
                <a:latin typeface="+mn-ea"/>
              </a:rPr>
              <a:t>3</a:t>
            </a:r>
            <a:r>
              <a:rPr lang="zh-CN" altLang="en-US" sz="2400" dirty="0">
                <a:latin typeface="+mn-ea"/>
              </a:rPr>
              <a:t>个驱动接口</a:t>
            </a:r>
            <a:r>
              <a:rPr lang="en-US" altLang="zh-CN" sz="2400" dirty="0">
                <a:latin typeface="+mn-ea"/>
              </a:rPr>
              <a:t>X100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X101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X102</a:t>
            </a:r>
            <a:r>
              <a:rPr lang="zh-CN" altLang="en-US" sz="2400" dirty="0">
                <a:latin typeface="+mn-ea"/>
              </a:rPr>
              <a:t>，如图</a:t>
            </a:r>
            <a:r>
              <a:rPr lang="en-US" altLang="zh-CN" sz="2400" dirty="0">
                <a:latin typeface="+mn-ea"/>
              </a:rPr>
              <a:t>3-4</a:t>
            </a:r>
            <a:r>
              <a:rPr lang="zh-CN" altLang="en-US" sz="2400" dirty="0">
                <a:latin typeface="+mn-ea"/>
              </a:rPr>
              <a:t>所示。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B3324D5-A7F4-3282-8915-3784C254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990" y="2263514"/>
            <a:ext cx="5039888" cy="400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1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8CD8D6EF-6889-B885-EF17-854CC27FF0DE}"/>
              </a:ext>
            </a:extLst>
          </p:cNvPr>
          <p:cNvSpPr txBox="1"/>
          <p:nvPr/>
        </p:nvSpPr>
        <p:spPr>
          <a:xfrm>
            <a:off x="840000" y="1159148"/>
            <a:ext cx="10512000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76000" algn="just">
              <a:spcAft>
                <a:spcPts val="600"/>
              </a:spcAft>
            </a:pPr>
            <a:r>
              <a:rPr lang="zh-CN" altLang="en-US" sz="2400" dirty="0">
                <a:latin typeface="+mn-ea"/>
              </a:rPr>
              <a:t>连接时需要注意以下事项。</a:t>
            </a:r>
            <a:endParaRPr lang="en-US" altLang="zh-CN" sz="2400" dirty="0">
              <a:latin typeface="+mn-ea"/>
            </a:endParaRPr>
          </a:p>
          <a:p>
            <a:pPr indent="576000" algn="just">
              <a:spcAft>
                <a:spcPts val="600"/>
              </a:spcAft>
            </a:pPr>
            <a:r>
              <a:rPr lang="en-US" altLang="zh-CN" sz="2400" dirty="0">
                <a:latin typeface="+mn-ea"/>
              </a:rPr>
              <a:t>(</a:t>
            </a:r>
            <a:r>
              <a:rPr lang="zh-CN" altLang="en-US" sz="2400" dirty="0">
                <a:latin typeface="+mn-ea"/>
              </a:rPr>
              <a:t>１</a:t>
            </a:r>
            <a:r>
              <a:rPr lang="en-US" altLang="zh-CN" sz="2400" dirty="0">
                <a:latin typeface="+mn-ea"/>
              </a:rPr>
              <a:t>)</a:t>
            </a:r>
            <a:r>
              <a:rPr lang="zh-CN" altLang="en-US" sz="2400" dirty="0">
                <a:latin typeface="+mn-ea"/>
              </a:rPr>
              <a:t>如果连接的是</a:t>
            </a:r>
            <a:r>
              <a:rPr lang="en-US" altLang="zh-CN" sz="2400" dirty="0">
                <a:latin typeface="+mn-ea"/>
              </a:rPr>
              <a:t>S120</a:t>
            </a:r>
            <a:r>
              <a:rPr lang="zh-CN" altLang="en-US" sz="2400" dirty="0">
                <a:latin typeface="+mn-ea"/>
              </a:rPr>
              <a:t>书本型驱动，与</a:t>
            </a:r>
            <a:r>
              <a:rPr lang="en-US" altLang="zh-CN" sz="2400" dirty="0">
                <a:latin typeface="+mn-ea"/>
              </a:rPr>
              <a:t>802DSL</a:t>
            </a:r>
            <a:r>
              <a:rPr lang="zh-CN" altLang="en-US" sz="2400" dirty="0">
                <a:latin typeface="+mn-ea"/>
              </a:rPr>
              <a:t>类似，电源模块或驱动上的</a:t>
            </a:r>
            <a:r>
              <a:rPr lang="en-US" altLang="zh-CN" sz="2400" dirty="0">
                <a:latin typeface="+mn-ea"/>
              </a:rPr>
              <a:t>X200</a:t>
            </a:r>
            <a:r>
              <a:rPr lang="zh-CN" altLang="en-US" sz="2400" dirty="0">
                <a:latin typeface="+mn-ea"/>
              </a:rPr>
              <a:t>可以任意接到系统的</a:t>
            </a:r>
            <a:r>
              <a:rPr lang="en-US" altLang="zh-CN" sz="2400" dirty="0">
                <a:latin typeface="+mn-ea"/>
              </a:rPr>
              <a:t>X100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X101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X102</a:t>
            </a:r>
            <a:r>
              <a:rPr lang="zh-CN" altLang="en-US" sz="2400" dirty="0">
                <a:latin typeface="+mn-ea"/>
              </a:rPr>
              <a:t>端口；但如果连接的是</a:t>
            </a:r>
            <a:r>
              <a:rPr lang="en-US" altLang="zh-CN" sz="2400" dirty="0">
                <a:latin typeface="+mn-ea"/>
              </a:rPr>
              <a:t>S120 Comb</a:t>
            </a:r>
            <a:r>
              <a:rPr lang="zh-CN" altLang="en-US" sz="2400" dirty="0">
                <a:latin typeface="+mn-ea"/>
              </a:rPr>
              <a:t>驱动，则只能连接到系统的</a:t>
            </a:r>
            <a:r>
              <a:rPr lang="en-US" altLang="zh-CN" sz="2400" dirty="0">
                <a:latin typeface="+mn-ea"/>
              </a:rPr>
              <a:t>X100</a:t>
            </a:r>
            <a:r>
              <a:rPr lang="zh-CN" altLang="en-US" sz="2400" dirty="0">
                <a:latin typeface="+mn-ea"/>
              </a:rPr>
              <a:t>端口。</a:t>
            </a:r>
            <a:endParaRPr lang="en-US" altLang="zh-CN" sz="2400" dirty="0">
              <a:latin typeface="+mn-ea"/>
            </a:endParaRPr>
          </a:p>
          <a:p>
            <a:pPr indent="576000" algn="just">
              <a:spcAft>
                <a:spcPts val="600"/>
              </a:spcAft>
            </a:pPr>
            <a:r>
              <a:rPr lang="en-US" altLang="zh-CN" sz="2400" dirty="0">
                <a:latin typeface="+mn-ea"/>
              </a:rPr>
              <a:t>(</a:t>
            </a:r>
            <a:r>
              <a:rPr lang="zh-CN" altLang="en-US" sz="2400" dirty="0">
                <a:latin typeface="+mn-ea"/>
              </a:rPr>
              <a:t>２</a:t>
            </a:r>
            <a:r>
              <a:rPr lang="en-US" altLang="zh-CN" sz="2400" dirty="0">
                <a:latin typeface="+mn-ea"/>
              </a:rPr>
              <a:t>)</a:t>
            </a:r>
            <a:r>
              <a:rPr lang="zh-CN" altLang="en-US" sz="2400" dirty="0">
                <a:latin typeface="+mn-ea"/>
              </a:rPr>
              <a:t>如果扩展有</a:t>
            </a:r>
            <a:r>
              <a:rPr lang="en-US" altLang="zh-CN" sz="2400" dirty="0">
                <a:latin typeface="+mn-ea"/>
              </a:rPr>
              <a:t>NX10</a:t>
            </a:r>
            <a:r>
              <a:rPr lang="zh-CN" altLang="en-US" sz="2400" dirty="0">
                <a:latin typeface="+mn-ea"/>
              </a:rPr>
              <a:t>模块，则必须连接到系统的</a:t>
            </a:r>
            <a:r>
              <a:rPr lang="en-US" altLang="zh-CN" sz="2400" dirty="0">
                <a:latin typeface="+mn-ea"/>
              </a:rPr>
              <a:t>X102</a:t>
            </a:r>
            <a:r>
              <a:rPr lang="zh-CN" altLang="en-US" sz="2400" dirty="0">
                <a:latin typeface="+mn-ea"/>
              </a:rPr>
              <a:t>端口。</a:t>
            </a:r>
            <a:endParaRPr lang="en-US" altLang="zh-CN" sz="2400" dirty="0">
              <a:latin typeface="+mn-ea"/>
            </a:endParaRPr>
          </a:p>
          <a:p>
            <a:pPr indent="576000" algn="just">
              <a:spcAft>
                <a:spcPts val="600"/>
              </a:spcAft>
            </a:pPr>
            <a:r>
              <a:rPr lang="en-US" altLang="zh-CN" sz="2400" dirty="0">
                <a:latin typeface="+mn-ea"/>
              </a:rPr>
              <a:t>(</a:t>
            </a:r>
            <a:r>
              <a:rPr lang="zh-CN" altLang="en-US" sz="2400" dirty="0">
                <a:latin typeface="+mn-ea"/>
              </a:rPr>
              <a:t>３</a:t>
            </a:r>
            <a:r>
              <a:rPr lang="en-US" altLang="zh-CN" sz="2400" dirty="0">
                <a:latin typeface="+mn-ea"/>
              </a:rPr>
              <a:t>)</a:t>
            </a:r>
            <a:r>
              <a:rPr lang="zh-CN" altLang="en-US" sz="2400" dirty="0">
                <a:latin typeface="+mn-ea"/>
              </a:rPr>
              <a:t>如果连接的是</a:t>
            </a:r>
            <a:r>
              <a:rPr lang="en-US" altLang="zh-CN" sz="2400" dirty="0">
                <a:latin typeface="+mn-ea"/>
              </a:rPr>
              <a:t>S120 Comb</a:t>
            </a:r>
            <a:r>
              <a:rPr lang="zh-CN" altLang="en-US" sz="2400" dirty="0">
                <a:latin typeface="+mn-ea"/>
              </a:rPr>
              <a:t>驱动，并扩展了紧凑书本型模块（不能扩展普通书本型模块</a:t>
            </a:r>
            <a:r>
              <a:rPr lang="en-US" altLang="zh-CN" sz="2400" dirty="0">
                <a:latin typeface="+mn-ea"/>
              </a:rPr>
              <a:t>)</a:t>
            </a:r>
            <a:r>
              <a:rPr lang="zh-CN" altLang="en-US" sz="2400" dirty="0">
                <a:latin typeface="+mn-ea"/>
              </a:rPr>
              <a:t>，则必须连接到系统的</a:t>
            </a:r>
            <a:r>
              <a:rPr lang="en-US" altLang="zh-CN" sz="2400" dirty="0">
                <a:latin typeface="+mn-ea"/>
              </a:rPr>
              <a:t>X101</a:t>
            </a:r>
            <a:r>
              <a:rPr lang="zh-CN" altLang="en-US" sz="2400" dirty="0">
                <a:latin typeface="+mn-ea"/>
              </a:rPr>
              <a:t>端口（注意</a:t>
            </a:r>
            <a:r>
              <a:rPr lang="en-US" altLang="zh-CN" sz="2400" dirty="0">
                <a:latin typeface="+mn-ea"/>
              </a:rPr>
              <a:t>S120  Comb</a:t>
            </a:r>
            <a:r>
              <a:rPr lang="zh-CN" altLang="en-US" sz="2400" dirty="0">
                <a:latin typeface="+mn-ea"/>
              </a:rPr>
              <a:t>驱动上的</a:t>
            </a:r>
            <a:r>
              <a:rPr lang="en-US" altLang="zh-CN" sz="2400" dirty="0">
                <a:latin typeface="+mn-ea"/>
              </a:rPr>
              <a:t>X205</a:t>
            </a:r>
            <a:r>
              <a:rPr lang="zh-CN" altLang="en-US" sz="2400" dirty="0">
                <a:latin typeface="+mn-ea"/>
              </a:rPr>
              <a:t>端口不是用来连接或扩展下一个驱动的</a:t>
            </a:r>
            <a:r>
              <a:rPr lang="en-US" altLang="zh-CN" sz="2400" dirty="0">
                <a:latin typeface="+mn-ea"/>
              </a:rPr>
              <a:t>)</a:t>
            </a:r>
            <a:r>
              <a:rPr lang="zh-CN" altLang="en-US" sz="2400" dirty="0">
                <a:latin typeface="+mn-ea"/>
              </a:rPr>
              <a:t>。</a:t>
            </a:r>
            <a:endParaRPr lang="en-US" altLang="zh-CN" sz="2400" dirty="0">
              <a:latin typeface="+mn-ea"/>
            </a:endParaRPr>
          </a:p>
          <a:p>
            <a:pPr indent="576000" algn="just">
              <a:spcAft>
                <a:spcPts val="600"/>
              </a:spcAft>
            </a:pPr>
            <a:r>
              <a:rPr lang="en-US" altLang="zh-CN" sz="2400" dirty="0">
                <a:latin typeface="+mn-ea"/>
              </a:rPr>
              <a:t>(</a:t>
            </a:r>
            <a:r>
              <a:rPr lang="zh-CN" altLang="en-US" sz="2400" dirty="0">
                <a:latin typeface="+mn-ea"/>
              </a:rPr>
              <a:t>４</a:t>
            </a:r>
            <a:r>
              <a:rPr lang="en-US" altLang="zh-CN" sz="2400" dirty="0">
                <a:latin typeface="+mn-ea"/>
              </a:rPr>
              <a:t>)</a:t>
            </a:r>
            <a:r>
              <a:rPr lang="zh-CN" altLang="en-US" sz="2400" dirty="0">
                <a:latin typeface="+mn-ea"/>
              </a:rPr>
              <a:t>如果有</a:t>
            </a:r>
            <a:r>
              <a:rPr lang="en-US" altLang="zh-CN" sz="2400" dirty="0">
                <a:latin typeface="+mn-ea"/>
              </a:rPr>
              <a:t>DMC20</a:t>
            </a:r>
            <a:r>
              <a:rPr lang="zh-CN" altLang="en-US" sz="2400" dirty="0">
                <a:latin typeface="+mn-ea"/>
              </a:rPr>
              <a:t>则既可以连接到</a:t>
            </a:r>
            <a:r>
              <a:rPr lang="en-US" altLang="zh-CN" sz="2400" dirty="0">
                <a:latin typeface="+mn-ea"/>
              </a:rPr>
              <a:t>X101</a:t>
            </a:r>
            <a:r>
              <a:rPr lang="zh-CN" altLang="en-US" sz="2400" dirty="0">
                <a:latin typeface="+mn-ea"/>
              </a:rPr>
              <a:t>，也可以连接到</a:t>
            </a:r>
            <a:r>
              <a:rPr lang="en-US" altLang="zh-CN" sz="2400" dirty="0">
                <a:latin typeface="+mn-ea"/>
              </a:rPr>
              <a:t>X102</a:t>
            </a:r>
            <a:r>
              <a:rPr lang="zh-CN" altLang="en-US" sz="2400" dirty="0">
                <a:latin typeface="+mn-ea"/>
              </a:rPr>
              <a:t>。</a:t>
            </a:r>
            <a:endParaRPr lang="en-US" altLang="zh-CN" sz="2400" dirty="0">
              <a:latin typeface="+mn-ea"/>
            </a:endParaRPr>
          </a:p>
          <a:p>
            <a:pPr indent="576000" algn="just">
              <a:spcAft>
                <a:spcPts val="600"/>
              </a:spcAft>
            </a:pPr>
            <a:r>
              <a:rPr lang="en-US" altLang="zh-CN" sz="2400" dirty="0">
                <a:latin typeface="+mn-ea"/>
              </a:rPr>
              <a:t>(</a:t>
            </a:r>
            <a:r>
              <a:rPr lang="zh-CN" altLang="en-US" sz="2400" dirty="0">
                <a:latin typeface="+mn-ea"/>
              </a:rPr>
              <a:t>５</a:t>
            </a:r>
            <a:r>
              <a:rPr lang="en-US" altLang="zh-CN" sz="2400" dirty="0">
                <a:latin typeface="+mn-ea"/>
              </a:rPr>
              <a:t>)</a:t>
            </a:r>
            <a:r>
              <a:rPr lang="zh-CN" altLang="en-US" sz="2400" dirty="0">
                <a:latin typeface="+mn-ea"/>
              </a:rPr>
              <a:t>如果连接的是</a:t>
            </a:r>
            <a:r>
              <a:rPr lang="en-US" altLang="zh-CN" sz="2400" dirty="0">
                <a:latin typeface="+mn-ea"/>
              </a:rPr>
              <a:t>S120 Comb</a:t>
            </a:r>
            <a:r>
              <a:rPr lang="zh-CN" altLang="en-US" sz="2400" dirty="0">
                <a:latin typeface="+mn-ea"/>
              </a:rPr>
              <a:t>驱动，并且机床各个轴（</a:t>
            </a:r>
            <a:r>
              <a:rPr lang="en-US" altLang="zh-CN" sz="2400" dirty="0">
                <a:latin typeface="+mn-ea"/>
              </a:rPr>
              <a:t>2</a:t>
            </a:r>
            <a:r>
              <a:rPr lang="zh-CN" altLang="en-US" sz="2400" dirty="0">
                <a:latin typeface="+mn-ea"/>
              </a:rPr>
              <a:t>个以上）都用了第二测量（如光栅）则必须配置</a:t>
            </a:r>
            <a:r>
              <a:rPr lang="en-US" altLang="zh-CN" sz="2400" dirty="0">
                <a:latin typeface="+mn-ea"/>
              </a:rPr>
              <a:t>DMC20</a:t>
            </a:r>
            <a:r>
              <a:rPr lang="zh-CN" altLang="en-US" sz="2400" dirty="0">
                <a:latin typeface="+mn-ea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822354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2"/>
            </p:custDataLst>
          </p:nvPr>
        </p:nvGrpSpPr>
        <p:grpSpPr>
          <a:xfrm>
            <a:off x="11598910" y="6433185"/>
            <a:ext cx="450850" cy="149860"/>
            <a:chOff x="0" y="3623101"/>
            <a:chExt cx="1405715" cy="468548"/>
          </a:xfrm>
        </p:grpSpPr>
        <p:sp>
          <p:nvSpPr>
            <p:cNvPr id="19" name="菱形 18"/>
            <p:cNvSpPr/>
            <p:nvPr userDrawn="1">
              <p:custDataLst>
                <p:tags r:id="rId6"/>
              </p:custDataLst>
            </p:nvPr>
          </p:nvSpPr>
          <p:spPr>
            <a:xfrm>
              <a:off x="0" y="3633950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0" name="菱形 19"/>
            <p:cNvSpPr/>
            <p:nvPr userDrawn="1">
              <p:custDataLst>
                <p:tags r:id="rId7"/>
              </p:custDataLst>
            </p:nvPr>
          </p:nvSpPr>
          <p:spPr>
            <a:xfrm>
              <a:off x="474008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1" name="菱形 20"/>
            <p:cNvSpPr/>
            <p:nvPr userDrawn="1">
              <p:custDataLst>
                <p:tags r:id="rId8"/>
              </p:custDataLst>
            </p:nvPr>
          </p:nvSpPr>
          <p:spPr>
            <a:xfrm>
              <a:off x="948016" y="3623101"/>
              <a:ext cx="457699" cy="457699"/>
            </a:xfrm>
            <a:prstGeom prst="diamon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6" name="五边形 4"/>
          <p:cNvSpPr/>
          <p:nvPr userDrawn="1">
            <p:custDataLst>
              <p:tags r:id="rId3"/>
            </p:custDataLst>
          </p:nvPr>
        </p:nvSpPr>
        <p:spPr>
          <a:xfrm rot="5400000">
            <a:off x="346710" y="-80010"/>
            <a:ext cx="438150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642620" y="1804629"/>
            <a:ext cx="10906760" cy="3248741"/>
          </a:xfrm>
          <a:prstGeom prst="rect">
            <a:avLst/>
          </a:prstGeom>
        </p:spPr>
        <p:txBody>
          <a:bodyPr vert="horz" lIns="91440" tIns="45720" rIns="91440" bIns="45720" rtlCol="0">
            <a:normAutofit fontScale="95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4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任务实施</a:t>
            </a:r>
            <a:endParaRPr kumimoji="0" lang="en-US" altLang="zh-CN" sz="4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576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altLang="zh-CN" sz="2900" b="1" dirty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1.</a:t>
            </a:r>
            <a:r>
              <a:rPr lang="zh-CN" altLang="en-US" sz="2900" b="1" dirty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工具、仪表及器材</a:t>
            </a:r>
            <a:endParaRPr lang="en-US" altLang="zh-CN" sz="2900" b="1" dirty="0">
              <a:solidFill>
                <a:srgbClr val="000000"/>
              </a:solidFill>
              <a:latin typeface="+mn-ea"/>
              <a:cs typeface="微软雅黑" panose="020B0503020204020204" charset="-122"/>
            </a:endParaRPr>
          </a:p>
          <a:p>
            <a:pPr marL="0" lvl="0" indent="576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2500" dirty="0"/>
              <a:t>（</a:t>
            </a:r>
            <a:r>
              <a:rPr lang="en-US" altLang="zh-CN" sz="2500" dirty="0"/>
              <a:t>1</a:t>
            </a:r>
            <a:r>
              <a:rPr lang="zh-CN" altLang="en-US" sz="2500" dirty="0"/>
              <a:t>）工具</a:t>
            </a:r>
            <a:r>
              <a:rPr lang="en-US" altLang="zh-CN" sz="2500" dirty="0"/>
              <a:t>: </a:t>
            </a:r>
            <a:r>
              <a:rPr lang="zh-CN" altLang="en-US" sz="2500" dirty="0"/>
              <a:t>测电笔、十字螺丝刀、一字螺丝刀、电工钳等。</a:t>
            </a:r>
            <a:endParaRPr lang="en-US" altLang="zh-CN" sz="2500" dirty="0"/>
          </a:p>
          <a:p>
            <a:pPr marL="0" lvl="0" indent="576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2500" dirty="0"/>
              <a:t>（</a:t>
            </a:r>
            <a:r>
              <a:rPr lang="en-US" altLang="zh-CN" sz="2500" dirty="0"/>
              <a:t>2</a:t>
            </a:r>
            <a:r>
              <a:rPr lang="zh-CN" altLang="en-US" sz="2500" dirty="0"/>
              <a:t>）仪表</a:t>
            </a:r>
            <a:r>
              <a:rPr lang="en-US" altLang="zh-CN" sz="2500" dirty="0"/>
              <a:t>: </a:t>
            </a:r>
            <a:r>
              <a:rPr lang="zh-CN" altLang="en-US" sz="2500" dirty="0"/>
              <a:t>万用表一只。</a:t>
            </a:r>
            <a:endParaRPr lang="en-US" altLang="zh-CN" sz="2500" dirty="0"/>
          </a:p>
          <a:p>
            <a:pPr marL="0" lvl="0" indent="576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2500" dirty="0"/>
              <a:t>（</a:t>
            </a:r>
            <a:r>
              <a:rPr lang="en-US" altLang="zh-CN" sz="2500" dirty="0"/>
              <a:t>3</a:t>
            </a:r>
            <a:r>
              <a:rPr lang="zh-CN" altLang="en-US" sz="2500" dirty="0"/>
              <a:t>）导线规格</a:t>
            </a:r>
            <a:r>
              <a:rPr lang="en-US" altLang="zh-CN" sz="2500" dirty="0"/>
              <a:t>: </a:t>
            </a:r>
            <a:r>
              <a:rPr lang="zh-CN" altLang="en-US" sz="2500" dirty="0"/>
              <a:t>各类电缆钱、光纤线等。</a:t>
            </a:r>
            <a:endParaRPr lang="en-US" altLang="zh-CN" sz="2500" dirty="0"/>
          </a:p>
          <a:p>
            <a:pPr marL="0" lvl="0" indent="576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2500" dirty="0"/>
              <a:t>（</a:t>
            </a:r>
            <a:r>
              <a:rPr lang="en-US" altLang="zh-CN" sz="2500" dirty="0"/>
              <a:t>4</a:t>
            </a:r>
            <a:r>
              <a:rPr lang="zh-CN" altLang="en-US" sz="2500" dirty="0"/>
              <a:t>）器材</a:t>
            </a:r>
            <a:r>
              <a:rPr lang="en-US" altLang="zh-CN" sz="2500" dirty="0"/>
              <a:t>: </a:t>
            </a:r>
            <a:r>
              <a:rPr lang="zh-CN" altLang="en-US" sz="2500" dirty="0"/>
              <a:t>数控维修实训台。</a:t>
            </a:r>
            <a:endParaRPr kumimoji="0" lang="en-US" altLang="zh-CN" sz="25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cs typeface="微软雅黑" panose="020B0503020204020204" charset="-122"/>
            </a:endParaRPr>
          </a:p>
        </p:txBody>
      </p:sp>
      <p:sp>
        <p:nvSpPr>
          <p:cNvPr id="2" name="五边形 4"/>
          <p:cNvSpPr/>
          <p:nvPr userDrawn="1">
            <p:custDataLst>
              <p:tags r:id="rId5"/>
            </p:custDataLst>
          </p:nvPr>
        </p:nvSpPr>
        <p:spPr>
          <a:xfrm rot="5400000">
            <a:off x="306070" y="-38735"/>
            <a:ext cx="520065" cy="543560"/>
          </a:xfrm>
          <a:prstGeom prst="homePlate">
            <a:avLst>
              <a:gd name="adj" fmla="val 35759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50D195-FE85-C229-FD63-6A0C252333B7}"/>
              </a:ext>
            </a:extLst>
          </p:cNvPr>
          <p:cNvSpPr txBox="1"/>
          <p:nvPr/>
        </p:nvSpPr>
        <p:spPr>
          <a:xfrm>
            <a:off x="840000" y="632298"/>
            <a:ext cx="1051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76000" algn="just"/>
            <a:r>
              <a:rPr lang="en-US" altLang="zh-CN" sz="2400" b="1" dirty="0"/>
              <a:t>2.</a:t>
            </a:r>
            <a:r>
              <a:rPr lang="zh-CN" altLang="en-US" sz="2400" b="1" dirty="0"/>
              <a:t>元件明细表</a:t>
            </a:r>
            <a:endParaRPr lang="en-US" altLang="zh-CN" sz="2400" b="1" dirty="0"/>
          </a:p>
          <a:p>
            <a:pPr indent="576000" algn="just"/>
            <a:r>
              <a:rPr lang="zh-CN" altLang="en-US" sz="2400" dirty="0"/>
              <a:t>根据任务要求选用数控装置元件，填入表</a:t>
            </a:r>
            <a:r>
              <a:rPr lang="en-US" altLang="zh-CN" sz="2400" dirty="0"/>
              <a:t>3-1</a:t>
            </a:r>
            <a:r>
              <a:rPr lang="zh-CN" altLang="en-US" sz="2400" dirty="0"/>
              <a:t>中。</a:t>
            </a:r>
            <a:endParaRPr lang="en-US" altLang="zh-CN" sz="2400" dirty="0"/>
          </a:p>
          <a:p>
            <a:pPr indent="576000" algn="just"/>
            <a:r>
              <a:rPr lang="en-US" altLang="zh-CN" sz="2400" b="1" dirty="0"/>
              <a:t>3.</a:t>
            </a:r>
            <a:r>
              <a:rPr lang="zh-CN" altLang="en-US" sz="2400" b="1" dirty="0"/>
              <a:t>总体框图</a:t>
            </a:r>
            <a:endParaRPr lang="en-US" altLang="zh-CN" sz="2400" b="1" dirty="0"/>
          </a:p>
          <a:p>
            <a:pPr indent="576000" algn="just"/>
            <a:r>
              <a:rPr lang="zh-CN" altLang="en-US" sz="2400" dirty="0"/>
              <a:t>根据任务画出</a:t>
            </a:r>
            <a:r>
              <a:rPr lang="en-US" altLang="zh-CN" sz="2400" dirty="0"/>
              <a:t>SIEMENS  828D</a:t>
            </a:r>
            <a:r>
              <a:rPr lang="zh-CN" altLang="en-US" sz="2400" dirty="0"/>
              <a:t>数控系统连接设计总体框图（图</a:t>
            </a:r>
            <a:r>
              <a:rPr lang="en-US" altLang="zh-CN" sz="2400" dirty="0"/>
              <a:t>3-5</a:t>
            </a:r>
            <a:r>
              <a:rPr lang="zh-CN" altLang="en-US" sz="2400" dirty="0"/>
              <a:t>）。</a:t>
            </a:r>
            <a:endParaRPr lang="en-US" altLang="zh-CN" sz="24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6D3F57B-E6CD-B9E8-5663-43F7F8BA86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00" y="2567375"/>
            <a:ext cx="5167967" cy="316023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F6F34CC-37F7-FF9B-9F61-66DEFA921F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745" y="2567375"/>
            <a:ext cx="4586784" cy="365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26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8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8*i*8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8*i*9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8*i*10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9*i*8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9*i*9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9*i*10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0*i*8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0*i*9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0*i*10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frame"/>
  <p:tag name="KSO_WM_SLIDE_BK_DARK_LIGHT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3*i*8"/>
  <p:tag name="KSO_WM_UNIT_LAYERLEVEL" val="1"/>
  <p:tag name="KSO_WM_TAG_VERSION" val="1.0"/>
  <p:tag name="KSO_WM_BEAUTIFY_FLAG" val="#wm#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3*i*9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3*i*10"/>
  <p:tag name="KSO_WM_UNIT_LAYERLEVEL" val="1"/>
  <p:tag name="KSO_WM_TAG_VERSION" val="1.0"/>
  <p:tag name="KSO_WM_BEAUTIFY_FLAG" val="#wm#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leftRight"/>
  <p:tag name="KSO_WM_SLIDE_BK_DARK_LIGHT" val="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4*i*8"/>
  <p:tag name="KSO_WM_UNIT_LAYERLEVEL" val="1"/>
  <p:tag name="KSO_WM_TAG_VERSION" val="1.0"/>
  <p:tag name="KSO_WM_BEAUTIFY_FLAG" val="#wm#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4*i*9"/>
  <p:tag name="KSO_WM_UNIT_LAYERLEVEL" val="1"/>
  <p:tag name="KSO_WM_TAG_VERSION" val="1.0"/>
  <p:tag name="KSO_WM_BEAUTIFY_FLAG" val="#wm#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4*i*10"/>
  <p:tag name="KSO_WM_UNIT_LAYERLEVEL" val="1"/>
  <p:tag name="KSO_WM_TAG_VERSION" val="1.0"/>
  <p:tag name="KSO_WM_BEAUTIFY_FLAG" val="#wm#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topBottom"/>
  <p:tag name="KSO_WM_SLIDE_BK_DARK_LIGHT" val="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5*i*8"/>
  <p:tag name="KSO_WM_UNIT_LAYERLEVEL" val="1"/>
  <p:tag name="KSO_WM_TAG_VERSION" val="1.0"/>
  <p:tag name="KSO_WM_BEAUTIFY_FLAG" val="#wm#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5*i*9"/>
  <p:tag name="KSO_WM_UNIT_LAYERLEVEL" val="1"/>
  <p:tag name="KSO_WM_TAG_VERSION" val="1.0"/>
  <p:tag name="KSO_WM_BEAUTIFY_FLAG" val="#wm#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5*i*10"/>
  <p:tag name="KSO_WM_UNIT_LAYERLEVEL" val="1"/>
  <p:tag name="KSO_WM_TAG_VERSION" val="1.0"/>
  <p:tag name="KSO_WM_BEAUTIFY_FLAG" val="#wm#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bottomTop"/>
  <p:tag name="KSO_WM_SLIDE_BK_DARK_LIGHT" val="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8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6*i*8"/>
  <p:tag name="KSO_WM_UNIT_LAYERLEVEL" val="1"/>
  <p:tag name="KSO_WM_TAG_VERSION" val="1.0"/>
  <p:tag name="KSO_WM_BEAUTIFY_FLAG" val="#wm#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6*i*9"/>
  <p:tag name="KSO_WM_UNIT_LAYERLEVEL" val="1"/>
  <p:tag name="KSO_WM_TAG_VERSION" val="1.0"/>
  <p:tag name="KSO_WM_BEAUTIFY_FLAG" val="#wm#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6*i*10"/>
  <p:tag name="KSO_WM_UNIT_LAYERLEVEL" val="1"/>
  <p:tag name="KSO_WM_TAG_VERSION" val="1.0"/>
  <p:tag name="KSO_WM_BEAUTIFY_FLAG" val="#wm#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7*i*4"/>
  <p:tag name="KSO_WM_UNIT_LAYERLEVEL" val="1"/>
  <p:tag name="KSO_WM_TAG_VERSION" val="1.0"/>
  <p:tag name="KSO_WM_BEAUTIFY_FLAG" val="#wm#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7*i*5"/>
  <p:tag name="KSO_WM_UNIT_LAYERLEVEL" val="1"/>
  <p:tag name="KSO_WM_TAG_VERSION" val="1.0"/>
  <p:tag name="KSO_WM_BEAUTIFY_FLAG" val="#wm#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7*i*6"/>
  <p:tag name="KSO_WM_UNIT_LAYERLEVEL" val="1"/>
  <p:tag name="KSO_WM_TAG_VERSION" val="1.0"/>
  <p:tag name="KSO_WM_BEAUTIFY_FLAG" val="#wm#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7*i*7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11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11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2"/>
  <p:tag name="KSO_WM_BEAUTIFY_FLAG" val="#wm#"/>
  <p:tag name="KSO_WM_TAG_VERSION" val="3.0"/>
  <p:tag name="KSO_WM_UNIT_ID" val="_11*i*1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3"/>
  <p:tag name="KSO_WM_BEAUTIFY_FLAG" val="#wm#"/>
  <p:tag name="KSO_WM_TAG_VERSION" val="3.0"/>
  <p:tag name="KSO_WM_UNIT_ID" val="_11*i*1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4"/>
  <p:tag name="KSO_WM_BEAUTIFY_FLAG" val="#wm#"/>
  <p:tag name="KSO_WM_TAG_VERSION" val="3.0"/>
  <p:tag name="KSO_WM_UNIT_ID" val="_11*i*1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5"/>
  <p:tag name="KSO_WM_BEAUTIFY_FLAG" val="#wm#"/>
  <p:tag name="KSO_WM_TAG_VERSION" val="3.0"/>
  <p:tag name="KSO_WM_UNIT_ID" val="_11*i*1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6"/>
  <p:tag name="KSO_WM_BEAUTIFY_FLAG" val="#wm#"/>
  <p:tag name="KSO_WM_TAG_VERSION" val="3.0"/>
  <p:tag name="KSO_WM_UNIT_ID" val="_11*i*1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7"/>
  <p:tag name="KSO_WM_BEAUTIFY_FLAG" val="#wm#"/>
  <p:tag name="KSO_WM_TAG_VERSION" val="3.0"/>
  <p:tag name="KSO_WM_UNIT_ID" val="_11*i*1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8"/>
  <p:tag name="KSO_WM_BEAUTIFY_FLAG" val="#wm#"/>
  <p:tag name="KSO_WM_TAG_VERSION" val="3.0"/>
  <p:tag name="KSO_WM_UNIT_ID" val="_11*i*1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9"/>
  <p:tag name="KSO_WM_BEAUTIFY_FLAG" val="#wm#"/>
  <p:tag name="KSO_WM_TAG_VERSION" val="3.0"/>
  <p:tag name="KSO_WM_UNIT_ID" val="_11*i*1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0"/>
  <p:tag name="KSO_WM_BEAUTIFY_FLAG" val="#wm#"/>
  <p:tag name="KSO_WM_TAG_VERSION" val="3.0"/>
  <p:tag name="KSO_WM_UNIT_ID" val="_11*i*2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1"/>
  <p:tag name="KSO_WM_BEAUTIFY_FLAG" val="#wm#"/>
  <p:tag name="KSO_WM_TAG_VERSION" val="3.0"/>
  <p:tag name="KSO_WM_UNIT_ID" val="_11*i*2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2"/>
  <p:tag name="KSO_WM_BEAUTIFY_FLAG" val="#wm#"/>
  <p:tag name="KSO_WM_TAG_VERSION" val="3.0"/>
  <p:tag name="KSO_WM_UNIT_ID" val="_11*i*2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3"/>
  <p:tag name="KSO_WM_BEAUTIFY_FLAG" val="#wm#"/>
  <p:tag name="KSO_WM_TAG_VERSION" val="3.0"/>
  <p:tag name="KSO_WM_UNIT_ID" val="_11*i*2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4"/>
  <p:tag name="KSO_WM_BEAUTIFY_FLAG" val="#wm#"/>
  <p:tag name="KSO_WM_TAG_VERSION" val="3.0"/>
  <p:tag name="KSO_WM_UNIT_ID" val="_11*i*2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5"/>
  <p:tag name="KSO_WM_BEAUTIFY_FLAG" val="#wm#"/>
  <p:tag name="KSO_WM_TAG_VERSION" val="3.0"/>
  <p:tag name="KSO_WM_UNIT_ID" val="_11*i*2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6"/>
  <p:tag name="KSO_WM_BEAUTIFY_FLAG" val="#wm#"/>
  <p:tag name="KSO_WM_TAG_VERSION" val="3.0"/>
  <p:tag name="KSO_WM_UNIT_ID" val="_11*i*2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7"/>
  <p:tag name="KSO_WM_BEAUTIFY_FLAG" val="#wm#"/>
  <p:tag name="KSO_WM_TAG_VERSION" val="3.0"/>
  <p:tag name="KSO_WM_UNIT_ID" val="_11*i*2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8"/>
  <p:tag name="KSO_WM_BEAUTIFY_FLAG" val="#wm#"/>
  <p:tag name="KSO_WM_TAG_VERSION" val="3.0"/>
  <p:tag name="KSO_WM_UNIT_ID" val="_11*i*2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9"/>
  <p:tag name="KSO_WM_BEAUTIFY_FLAG" val="#wm#"/>
  <p:tag name="KSO_WM_TAG_VERSION" val="3.0"/>
  <p:tag name="KSO_WM_UNIT_ID" val="_11*i*2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30"/>
  <p:tag name="KSO_WM_BEAUTIFY_FLAG" val="#wm#"/>
  <p:tag name="KSO_WM_TAG_VERSION" val="3.0"/>
  <p:tag name="KSO_WM_UNIT_ID" val="_11*i*3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31"/>
  <p:tag name="KSO_WM_BEAUTIFY_FLAG" val="#wm#"/>
  <p:tag name="KSO_WM_TAG_VERSION" val="3.0"/>
  <p:tag name="KSO_WM_UNIT_ID" val="_11*i*3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32"/>
  <p:tag name="KSO_WM_BEAUTIFY_FLAG" val="#wm#"/>
  <p:tag name="KSO_WM_TAG_VERSION" val="3.0"/>
  <p:tag name="KSO_WM_UNIT_ID" val="_11*i*3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33"/>
  <p:tag name="KSO_WM_BEAUTIFY_FLAG" val="#wm#"/>
  <p:tag name="KSO_WM_TAG_VERSION" val="3.0"/>
  <p:tag name="KSO_WM_UNIT_ID" val="_11*i*3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34"/>
  <p:tag name="KSO_WM_BEAUTIFY_FLAG" val="#wm#"/>
  <p:tag name="KSO_WM_TAG_VERSION" val="3.0"/>
  <p:tag name="KSO_WM_UNIT_ID" val="_11*i*3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1*i*35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TYPE" val="i"/>
  <p:tag name="KSO_WM_UNIT_INDEX" val="35"/>
  <p:tag name="KSO_WM_TEMPLATE_INDEX" val="40490277"/>
  <p:tag name="KSO_WM_TEMPLATE_CATEGORY" val="custom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b"/>
  <p:tag name="KSO_WM_BEAUTIFY_FLAG" val="#wm#"/>
  <p:tag name="KSO_WM_UNIT_INDEX" val="1"/>
  <p:tag name="KSO_WM_UNIT_TEXT_TYPE" val="1"/>
  <p:tag name="KSO_WM_FIGMA_FLAG" val="#fgm#"/>
  <p:tag name="KSO_WM_UNIT_ID" val="_11*b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BEAUTIFY_FLAG" val="#wm#"/>
  <p:tag name="KSO_WM_UNIT_INDEX" val="1"/>
  <p:tag name="KSO_WM_UNIT_TEXT_TYPE" val="1"/>
  <p:tag name="KSO_WM_LAYOUT_CHECK_HASH" val="70a81d6a7f94768b09b61f79ee978c90b81fe0aa"/>
  <p:tag name="KSO_WM_NEWLAYOUT_ID" val="8224"/>
  <p:tag name="KSO_WM_FIGMA_FLAG" val="#fgm#"/>
  <p:tag name="KSO_WM_UNIT_ID" val="_11*a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4、5、6、7、8、9、10、11、12、13、15"/>
  <p:tag name="KSO_WM_SLIDE_ID" val="custom20202582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2582"/>
  <p:tag name="KSO_WM_SLIDE_LAYOUT" val="a_b_f_j"/>
  <p:tag name="KSO_WM_SLIDE_LAYOUT_CNT" val="1_1_2_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汇报人姓名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02582_1*f*1"/>
  <p:tag name="KSO_WM_TEMPLATE_CATEGORY" val="custom"/>
  <p:tag name="KSO_WM_TEMPLATE_INDEX" val="20202582"/>
  <p:tag name="KSO_WM_UNIT_LAYERLEVEL" val="1"/>
  <p:tag name="KSO_WM_TAG_VERSION" val="1.0"/>
  <p:tag name="KSO_WM_BEAUTIFY_FLAG" val="#wm#"/>
  <p:tag name="KSO_WM_UNIT_SUBTYPE" val="b"/>
  <p:tag name="KSO_WM_UNIT_TEXT_FILL_FORE_SCHEMECOLOR_INDEX_BRIGHTNESS" val="0.15"/>
  <p:tag name="KSO_WM_UNIT_TEXT_FILL_FORE_SCHEMECOLOR_INDEX" val="13"/>
  <p:tag name="KSO_WM_UNIT_TEXT_FILL_TYPE" val="1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极简通用模板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82_1*a*1"/>
  <p:tag name="KSO_WM_TEMPLATE_CATEGORY" val="custom"/>
  <p:tag name="KSO_WM_TEMPLATE_INDEX" val="20202582"/>
  <p:tag name="KSO_WM_UNIT_LAYERLEVEL" val="1"/>
  <p:tag name="KSO_WM_TAG_VERSION" val="1.0"/>
  <p:tag name="KSO_WM_BEAUTIFY_FLAG" val="#wm#"/>
  <p:tag name="KSO_WM_UNIT_ISNUMDGMTITLE" val="0"/>
  <p:tag name="KSO_WM_UNIT_TEXT_FILL_FORE_SCHEMECOLOR_INDEX_BRIGHTNESS" val="0.15"/>
  <p:tag name="KSO_WM_UNIT_TEXT_FILL_FORE_SCHEMECOLOR_INDEX" val="13"/>
  <p:tag name="KSO_WM_UNIT_TEXT_FILL_TYPE" val="1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  <p:tag name="KSO_WM_UNIT_TYPE" val="i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  <p:tag name="KSO_WM_UNIT_TYPE" val="i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  <p:tag name="KSO_WM_UNIT_TYPE" val="i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  <p:tag name="KSO_WM_UNIT_TYPE" val="i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  <p:tag name="KSO_WM_UNIT_TYPE" val="i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  <p:tag name="KSO_WM_UNIT_TYPE" val="i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  <p:tag name="KSO_WM_UNIT_TYPE" val="i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  <p:tag name="KSO_WM_UNIT_TYPE" val="i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  <p:tag name="KSO_WM_UNIT_TYPE" val="i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2*i*8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  <p:tag name="KSO_WM_UNIT_TYPE" val="i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2*i*9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  <p:tag name="KSO_WM_UNIT_TYPE" val="i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2*i*10"/>
  <p:tag name="KSO_WM_UNIT_LAYERLEVEL" val="1"/>
  <p:tag name="KSO_WM_TAG_VERSION" val="1.0"/>
  <p:tag name="KSO_WM_BEAUTIFY_FLAG" val="#wm#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  <p:tag name="KSO_WM_UNIT_TYPE" val="i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  <p:tag name="KSO_WM_UNIT_TYPE" val="i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  <p:tag name="KSO_WM_UNIT_TYPE" val="i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40490277"/>
  <p:tag name="KSO_WM_SLIDE_HAS_MASK" val="0"/>
  <p:tag name="KSO_WM_SLIDE_ID" val="custom40490277_9"/>
  <p:tag name="KSO_WM_SLIDE_INDEX" val="5"/>
  <p:tag name="KSO_WM_SLIDE_ITEM_CNT" val="0"/>
  <p:tag name="KSO_WM_SLIDE_LAYOUT" val="a_b"/>
  <p:tag name="KSO_WM_SLIDE_LAYOUT_CNT" val="1_1"/>
  <p:tag name="KSO_WM_SLIDE_TYPE" val="endPage"/>
  <p:tag name="KSO_WM_TAG_VERSION" val="3.0"/>
  <p:tag name="KSO_WM_TEMPLATE_MASTER_TYPE" val="0"/>
  <p:tag name="KSO_WM_TEMPLATE_SLIDE_ID" val="slide_06be46c9219ad451"/>
  <p:tag name="KSO_WM_TEMPLATE_SUBCATEGORY" val="29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b"/>
  <p:tag name="KSO_WM_BEAUTIFY_FLAG" val="#wm#"/>
  <p:tag name="KSO_WM_UNIT_INDEX" val="1"/>
  <p:tag name="KSO_WM_UNIT_TEXT_TYPE" val="1"/>
  <p:tag name="KSO_WM_FIGMA_FLAG" val="#fgm#"/>
  <p:tag name="KSO_WM_UNIT_ID" val="_11*b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BEAUTIFY_FLAG" val="#wm#"/>
  <p:tag name="KSO_WM_UNIT_INDEX" val="1"/>
  <p:tag name="KSO_WM_UNIT_TEXT_TYPE" val="1"/>
  <p:tag name="KSO_WM_LAYOUT_CHECK_HASH" val="70a81d6a7f94768b09b61f79ee978c90b81fe0aa"/>
  <p:tag name="KSO_WM_NEWLAYOUT_ID" val="8224"/>
  <p:tag name="KSO_WM_FIGMA_FLAG" val="#fgm#"/>
  <p:tag name="KSO_WM_UNIT_ID" val="_11*a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277"/>
  <p:tag name="KSO_WM_TEMPLATE_CATEGORY" val="custom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TEMPLATE_COLOR_TYPE" val="1"/>
  <p:tag name="KSO_WM_TEMPLATE_THUMBS_INDEX" val="1、2、3、4、5、6、7、8、9、10、11、12、13、15"/>
  <p:tag name="KSO_WM_TEMPLATE_MASTER_THUMB_INDEX" val="12"/>
  <p:tag name="KSO_WM_UNIT_SHOW_EDIT_AREA_INDICATION" val="0"/>
  <p:tag name="KSO_WM_TAG_VERSION" val="1.0"/>
  <p:tag name="KSO_WM_BEAUTIFY_FLAG" val="#wm#"/>
  <p:tag name="KSO_WM_TEMPLATE_CATEGORY" val="custom"/>
  <p:tag name="KSO_WM_TEMPLATE_INDEX" val="20202582"/>
  <p:tag name="KSO_WM_TEMPLATE_MASTER_TYPE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4*i*8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4*i*9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4*i*10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5*i*8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5*i*9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5*i*10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2_Office 主题​​">
  <a:themeElements>
    <a:clrScheme name="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000000"/>
      </a:accent1>
      <a:accent2>
        <a:srgbClr val="20201E"/>
      </a:accent2>
      <a:accent3>
        <a:srgbClr val="40403C"/>
      </a:accent3>
      <a:accent4>
        <a:srgbClr val="615F59"/>
      </a:accent4>
      <a:accent5>
        <a:srgbClr val="817F77"/>
      </a:accent5>
      <a:accent6>
        <a:srgbClr val="A19F95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2067</Words>
  <Application>Microsoft Office PowerPoint</Application>
  <PresentationFormat>宽屏</PresentationFormat>
  <Paragraphs>138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5" baseType="lpstr">
      <vt:lpstr>等线</vt:lpstr>
      <vt:lpstr>汉仪旗黑-85S</vt:lpstr>
      <vt:lpstr>微软雅黑</vt:lpstr>
      <vt:lpstr>Arial</vt:lpstr>
      <vt:lpstr>2_Office 主题​​</vt:lpstr>
      <vt:lpstr>项目三    计算机数控系统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任务二    FANUC数控系统分析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数控机床电气控制（第4版）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天 夏</dc:creator>
  <cp:lastModifiedBy>天 夏</cp:lastModifiedBy>
  <cp:revision>8</cp:revision>
  <dcterms:created xsi:type="dcterms:W3CDTF">2025-09-04T03:47:58Z</dcterms:created>
  <dcterms:modified xsi:type="dcterms:W3CDTF">2025-09-06T06:31:01Z</dcterms:modified>
</cp:coreProperties>
</file>