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1" r:id="rId1"/>
  </p:sldMasterIdLst>
  <p:sldIdLst>
    <p:sldId id="290" r:id="rId2"/>
    <p:sldId id="292" r:id="rId3"/>
    <p:sldId id="293" r:id="rId4"/>
    <p:sldId id="294" r:id="rId5"/>
    <p:sldId id="295" r:id="rId6"/>
    <p:sldId id="291" r:id="rId7"/>
    <p:sldId id="296" r:id="rId8"/>
    <p:sldId id="297" r:id="rId9"/>
    <p:sldId id="298" r:id="rId10"/>
    <p:sldId id="299" r:id="rId11"/>
    <p:sldId id="300" r:id="rId12"/>
    <p:sldId id="301" r:id="rId13"/>
    <p:sldId id="302" r:id="rId14"/>
    <p:sldId id="303" r:id="rId15"/>
    <p:sldId id="304" r:id="rId16"/>
    <p:sldId id="348" r:id="rId17"/>
    <p:sldId id="349" r:id="rId18"/>
    <p:sldId id="351" r:id="rId19"/>
    <p:sldId id="325" r:id="rId20"/>
    <p:sldId id="326" r:id="rId21"/>
    <p:sldId id="327" r:id="rId22"/>
    <p:sldId id="352" r:id="rId23"/>
    <p:sldId id="353" r:id="rId24"/>
    <p:sldId id="354" r:id="rId25"/>
    <p:sldId id="355" r:id="rId26"/>
    <p:sldId id="356" r:id="rId27"/>
    <p:sldId id="357" r:id="rId28"/>
    <p:sldId id="358" r:id="rId29"/>
    <p:sldId id="359" r:id="rId30"/>
    <p:sldId id="360" r:id="rId31"/>
    <p:sldId id="361" r:id="rId32"/>
    <p:sldId id="363" r:id="rId33"/>
    <p:sldId id="364" r:id="rId34"/>
    <p:sldId id="365" r:id="rId35"/>
    <p:sldId id="366" r:id="rId36"/>
    <p:sldId id="324" r:id="rId3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1" d="100"/>
          <a:sy n="81" d="100"/>
        </p:scale>
        <p:origin x="725" y="8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8" Type="http://schemas.openxmlformats.org/officeDocument/2006/relationships/tags" Target="../tags/tag14.xml"/><Relationship Id="rId13" Type="http://schemas.openxmlformats.org/officeDocument/2006/relationships/tags" Target="../tags/tag19.xml"/><Relationship Id="rId18" Type="http://schemas.openxmlformats.org/officeDocument/2006/relationships/tags" Target="../tags/tag24.xml"/><Relationship Id="rId3" Type="http://schemas.openxmlformats.org/officeDocument/2006/relationships/tags" Target="../tags/tag9.xml"/><Relationship Id="rId7" Type="http://schemas.openxmlformats.org/officeDocument/2006/relationships/tags" Target="../tags/tag13.xml"/><Relationship Id="rId12" Type="http://schemas.openxmlformats.org/officeDocument/2006/relationships/tags" Target="../tags/tag18.xml"/><Relationship Id="rId17" Type="http://schemas.openxmlformats.org/officeDocument/2006/relationships/tags" Target="../tags/tag23.xml"/><Relationship Id="rId2" Type="http://schemas.openxmlformats.org/officeDocument/2006/relationships/tags" Target="../tags/tag8.xml"/><Relationship Id="rId16" Type="http://schemas.openxmlformats.org/officeDocument/2006/relationships/tags" Target="../tags/tag22.xml"/><Relationship Id="rId20" Type="http://schemas.openxmlformats.org/officeDocument/2006/relationships/slideMaster" Target="../slideMasters/slideMaster1.xml"/><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tags" Target="../tags/tag17.xml"/><Relationship Id="rId5" Type="http://schemas.openxmlformats.org/officeDocument/2006/relationships/tags" Target="../tags/tag11.xml"/><Relationship Id="rId15" Type="http://schemas.openxmlformats.org/officeDocument/2006/relationships/tags" Target="../tags/tag21.xml"/><Relationship Id="rId10" Type="http://schemas.openxmlformats.org/officeDocument/2006/relationships/tags" Target="../tags/tag16.xml"/><Relationship Id="rId19" Type="http://schemas.openxmlformats.org/officeDocument/2006/relationships/tags" Target="../tags/tag25.xml"/><Relationship Id="rId4" Type="http://schemas.openxmlformats.org/officeDocument/2006/relationships/tags" Target="../tags/tag10.xml"/><Relationship Id="rId9" Type="http://schemas.openxmlformats.org/officeDocument/2006/relationships/tags" Target="../tags/tag15.xml"/><Relationship Id="rId14" Type="http://schemas.openxmlformats.org/officeDocument/2006/relationships/tags" Target="../tags/tag20.xml"/></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129.xml"/><Relationship Id="rId3" Type="http://schemas.openxmlformats.org/officeDocument/2006/relationships/tags" Target="../tags/tag124.xml"/><Relationship Id="rId7" Type="http://schemas.openxmlformats.org/officeDocument/2006/relationships/tags" Target="../tags/tag128.xml"/><Relationship Id="rId12" Type="http://schemas.openxmlformats.org/officeDocument/2006/relationships/slideMaster" Target="../slideMasters/slideMaster1.xml"/><Relationship Id="rId2" Type="http://schemas.openxmlformats.org/officeDocument/2006/relationships/tags" Target="../tags/tag123.xml"/><Relationship Id="rId1" Type="http://schemas.openxmlformats.org/officeDocument/2006/relationships/tags" Target="../tags/tag122.xml"/><Relationship Id="rId6" Type="http://schemas.openxmlformats.org/officeDocument/2006/relationships/tags" Target="../tags/tag127.xml"/><Relationship Id="rId11" Type="http://schemas.openxmlformats.org/officeDocument/2006/relationships/tags" Target="../tags/tag132.xml"/><Relationship Id="rId5" Type="http://schemas.openxmlformats.org/officeDocument/2006/relationships/tags" Target="../tags/tag126.xml"/><Relationship Id="rId10" Type="http://schemas.openxmlformats.org/officeDocument/2006/relationships/tags" Target="../tags/tag131.xml"/><Relationship Id="rId4" Type="http://schemas.openxmlformats.org/officeDocument/2006/relationships/tags" Target="../tags/tag125.xml"/><Relationship Id="rId9" Type="http://schemas.openxmlformats.org/officeDocument/2006/relationships/tags" Target="../tags/tag130.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140.xml"/><Relationship Id="rId13" Type="http://schemas.openxmlformats.org/officeDocument/2006/relationships/tags" Target="../tags/tag145.xml"/><Relationship Id="rId18" Type="http://schemas.openxmlformats.org/officeDocument/2006/relationships/tags" Target="../tags/tag150.xml"/><Relationship Id="rId3" Type="http://schemas.openxmlformats.org/officeDocument/2006/relationships/tags" Target="../tags/tag135.xml"/><Relationship Id="rId7" Type="http://schemas.openxmlformats.org/officeDocument/2006/relationships/tags" Target="../tags/tag139.xml"/><Relationship Id="rId12" Type="http://schemas.openxmlformats.org/officeDocument/2006/relationships/tags" Target="../tags/tag144.xml"/><Relationship Id="rId17" Type="http://schemas.openxmlformats.org/officeDocument/2006/relationships/tags" Target="../tags/tag149.xml"/><Relationship Id="rId2" Type="http://schemas.openxmlformats.org/officeDocument/2006/relationships/tags" Target="../tags/tag134.xml"/><Relationship Id="rId16" Type="http://schemas.openxmlformats.org/officeDocument/2006/relationships/tags" Target="../tags/tag148.xml"/><Relationship Id="rId1" Type="http://schemas.openxmlformats.org/officeDocument/2006/relationships/tags" Target="../tags/tag133.xml"/><Relationship Id="rId6" Type="http://schemas.openxmlformats.org/officeDocument/2006/relationships/tags" Target="../tags/tag138.xml"/><Relationship Id="rId11" Type="http://schemas.openxmlformats.org/officeDocument/2006/relationships/tags" Target="../tags/tag143.xml"/><Relationship Id="rId5" Type="http://schemas.openxmlformats.org/officeDocument/2006/relationships/tags" Target="../tags/tag137.xml"/><Relationship Id="rId15" Type="http://schemas.openxmlformats.org/officeDocument/2006/relationships/tags" Target="../tags/tag147.xml"/><Relationship Id="rId10" Type="http://schemas.openxmlformats.org/officeDocument/2006/relationships/tags" Target="../tags/tag142.xml"/><Relationship Id="rId19" Type="http://schemas.openxmlformats.org/officeDocument/2006/relationships/slideMaster" Target="../slideMasters/slideMaster1.xml"/><Relationship Id="rId4" Type="http://schemas.openxmlformats.org/officeDocument/2006/relationships/tags" Target="../tags/tag136.xml"/><Relationship Id="rId9" Type="http://schemas.openxmlformats.org/officeDocument/2006/relationships/tags" Target="../tags/tag141.xml"/><Relationship Id="rId14" Type="http://schemas.openxmlformats.org/officeDocument/2006/relationships/tags" Target="../tags/tag146.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158.xml"/><Relationship Id="rId3" Type="http://schemas.openxmlformats.org/officeDocument/2006/relationships/tags" Target="../tags/tag153.xml"/><Relationship Id="rId7" Type="http://schemas.openxmlformats.org/officeDocument/2006/relationships/tags" Target="../tags/tag157.xml"/><Relationship Id="rId2" Type="http://schemas.openxmlformats.org/officeDocument/2006/relationships/tags" Target="../tags/tag152.xml"/><Relationship Id="rId1" Type="http://schemas.openxmlformats.org/officeDocument/2006/relationships/tags" Target="../tags/tag151.xml"/><Relationship Id="rId6" Type="http://schemas.openxmlformats.org/officeDocument/2006/relationships/tags" Target="../tags/tag156.xml"/><Relationship Id="rId5" Type="http://schemas.openxmlformats.org/officeDocument/2006/relationships/tags" Target="../tags/tag155.xml"/><Relationship Id="rId10" Type="http://schemas.openxmlformats.org/officeDocument/2006/relationships/slideMaster" Target="../slideMasters/slideMaster1.xml"/><Relationship Id="rId4" Type="http://schemas.openxmlformats.org/officeDocument/2006/relationships/tags" Target="../tags/tag154.xml"/><Relationship Id="rId9" Type="http://schemas.openxmlformats.org/officeDocument/2006/relationships/tags" Target="../tags/tag159.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67.xml"/><Relationship Id="rId3" Type="http://schemas.openxmlformats.org/officeDocument/2006/relationships/tags" Target="../tags/tag162.xml"/><Relationship Id="rId7" Type="http://schemas.openxmlformats.org/officeDocument/2006/relationships/tags" Target="../tags/tag166.xml"/><Relationship Id="rId12" Type="http://schemas.openxmlformats.org/officeDocument/2006/relationships/slideMaster" Target="../slideMasters/slideMaster1.xml"/><Relationship Id="rId2" Type="http://schemas.openxmlformats.org/officeDocument/2006/relationships/tags" Target="../tags/tag161.xml"/><Relationship Id="rId1" Type="http://schemas.openxmlformats.org/officeDocument/2006/relationships/tags" Target="../tags/tag160.xml"/><Relationship Id="rId6" Type="http://schemas.openxmlformats.org/officeDocument/2006/relationships/tags" Target="../tags/tag165.xml"/><Relationship Id="rId11" Type="http://schemas.openxmlformats.org/officeDocument/2006/relationships/tags" Target="../tags/tag170.xml"/><Relationship Id="rId5" Type="http://schemas.openxmlformats.org/officeDocument/2006/relationships/tags" Target="../tags/tag164.xml"/><Relationship Id="rId10" Type="http://schemas.openxmlformats.org/officeDocument/2006/relationships/tags" Target="../tags/tag169.xml"/><Relationship Id="rId4" Type="http://schemas.openxmlformats.org/officeDocument/2006/relationships/tags" Target="../tags/tag163.xml"/><Relationship Id="rId9" Type="http://schemas.openxmlformats.org/officeDocument/2006/relationships/tags" Target="../tags/tag168.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178.xml"/><Relationship Id="rId13" Type="http://schemas.openxmlformats.org/officeDocument/2006/relationships/slideMaster" Target="../slideMasters/slideMaster1.xml"/><Relationship Id="rId3" Type="http://schemas.openxmlformats.org/officeDocument/2006/relationships/tags" Target="../tags/tag173.xml"/><Relationship Id="rId7" Type="http://schemas.openxmlformats.org/officeDocument/2006/relationships/tags" Target="../tags/tag177.xml"/><Relationship Id="rId12" Type="http://schemas.openxmlformats.org/officeDocument/2006/relationships/tags" Target="../tags/tag182.xml"/><Relationship Id="rId2" Type="http://schemas.openxmlformats.org/officeDocument/2006/relationships/tags" Target="../tags/tag172.xml"/><Relationship Id="rId1" Type="http://schemas.openxmlformats.org/officeDocument/2006/relationships/tags" Target="../tags/tag171.xml"/><Relationship Id="rId6" Type="http://schemas.openxmlformats.org/officeDocument/2006/relationships/tags" Target="../tags/tag176.xml"/><Relationship Id="rId11" Type="http://schemas.openxmlformats.org/officeDocument/2006/relationships/tags" Target="../tags/tag181.xml"/><Relationship Id="rId5" Type="http://schemas.openxmlformats.org/officeDocument/2006/relationships/tags" Target="../tags/tag175.xml"/><Relationship Id="rId10" Type="http://schemas.openxmlformats.org/officeDocument/2006/relationships/tags" Target="../tags/tag180.xml"/><Relationship Id="rId4" Type="http://schemas.openxmlformats.org/officeDocument/2006/relationships/tags" Target="../tags/tag174.xml"/><Relationship Id="rId9" Type="http://schemas.openxmlformats.org/officeDocument/2006/relationships/tags" Target="../tags/tag179.xml"/></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190.xml"/><Relationship Id="rId13" Type="http://schemas.openxmlformats.org/officeDocument/2006/relationships/slideMaster" Target="../slideMasters/slideMaster1.xml"/><Relationship Id="rId3" Type="http://schemas.openxmlformats.org/officeDocument/2006/relationships/tags" Target="../tags/tag185.xml"/><Relationship Id="rId7" Type="http://schemas.openxmlformats.org/officeDocument/2006/relationships/tags" Target="../tags/tag189.xml"/><Relationship Id="rId12" Type="http://schemas.openxmlformats.org/officeDocument/2006/relationships/tags" Target="../tags/tag194.xml"/><Relationship Id="rId2" Type="http://schemas.openxmlformats.org/officeDocument/2006/relationships/tags" Target="../tags/tag184.xml"/><Relationship Id="rId1" Type="http://schemas.openxmlformats.org/officeDocument/2006/relationships/tags" Target="../tags/tag183.xml"/><Relationship Id="rId6" Type="http://schemas.openxmlformats.org/officeDocument/2006/relationships/tags" Target="../tags/tag188.xml"/><Relationship Id="rId11" Type="http://schemas.openxmlformats.org/officeDocument/2006/relationships/tags" Target="../tags/tag193.xml"/><Relationship Id="rId5" Type="http://schemas.openxmlformats.org/officeDocument/2006/relationships/tags" Target="../tags/tag187.xml"/><Relationship Id="rId10" Type="http://schemas.openxmlformats.org/officeDocument/2006/relationships/tags" Target="../tags/tag192.xml"/><Relationship Id="rId4" Type="http://schemas.openxmlformats.org/officeDocument/2006/relationships/tags" Target="../tags/tag186.xml"/><Relationship Id="rId9" Type="http://schemas.openxmlformats.org/officeDocument/2006/relationships/tags" Target="../tags/tag191.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202.xml"/><Relationship Id="rId13" Type="http://schemas.openxmlformats.org/officeDocument/2006/relationships/slideMaster" Target="../slideMasters/slideMaster1.xml"/><Relationship Id="rId3" Type="http://schemas.openxmlformats.org/officeDocument/2006/relationships/tags" Target="../tags/tag197.xml"/><Relationship Id="rId7" Type="http://schemas.openxmlformats.org/officeDocument/2006/relationships/tags" Target="../tags/tag201.xml"/><Relationship Id="rId12" Type="http://schemas.openxmlformats.org/officeDocument/2006/relationships/tags" Target="../tags/tag206.xml"/><Relationship Id="rId2" Type="http://schemas.openxmlformats.org/officeDocument/2006/relationships/tags" Target="../tags/tag196.xml"/><Relationship Id="rId1" Type="http://schemas.openxmlformats.org/officeDocument/2006/relationships/tags" Target="../tags/tag195.xml"/><Relationship Id="rId6" Type="http://schemas.openxmlformats.org/officeDocument/2006/relationships/tags" Target="../tags/tag200.xml"/><Relationship Id="rId11" Type="http://schemas.openxmlformats.org/officeDocument/2006/relationships/tags" Target="../tags/tag205.xml"/><Relationship Id="rId5" Type="http://schemas.openxmlformats.org/officeDocument/2006/relationships/tags" Target="../tags/tag199.xml"/><Relationship Id="rId10" Type="http://schemas.openxmlformats.org/officeDocument/2006/relationships/tags" Target="../tags/tag204.xml"/><Relationship Id="rId4" Type="http://schemas.openxmlformats.org/officeDocument/2006/relationships/tags" Target="../tags/tag198.xml"/><Relationship Id="rId9" Type="http://schemas.openxmlformats.org/officeDocument/2006/relationships/tags" Target="../tags/tag203.xml"/></Relationships>
</file>

<file path=ppt/slideLayouts/_rels/slideLayout17.xml.rels><?xml version="1.0" encoding="UTF-8" standalone="yes"?>
<Relationships xmlns="http://schemas.openxmlformats.org/package/2006/relationships"><Relationship Id="rId8" Type="http://schemas.openxmlformats.org/officeDocument/2006/relationships/tags" Target="../tags/tag214.xml"/><Relationship Id="rId13" Type="http://schemas.openxmlformats.org/officeDocument/2006/relationships/tags" Target="../tags/tag219.xml"/><Relationship Id="rId3" Type="http://schemas.openxmlformats.org/officeDocument/2006/relationships/tags" Target="../tags/tag209.xml"/><Relationship Id="rId7" Type="http://schemas.openxmlformats.org/officeDocument/2006/relationships/tags" Target="../tags/tag213.xml"/><Relationship Id="rId12" Type="http://schemas.openxmlformats.org/officeDocument/2006/relationships/tags" Target="../tags/tag218.xml"/><Relationship Id="rId2" Type="http://schemas.openxmlformats.org/officeDocument/2006/relationships/tags" Target="../tags/tag208.xml"/><Relationship Id="rId1" Type="http://schemas.openxmlformats.org/officeDocument/2006/relationships/tags" Target="../tags/tag207.xml"/><Relationship Id="rId6" Type="http://schemas.openxmlformats.org/officeDocument/2006/relationships/tags" Target="../tags/tag212.xml"/><Relationship Id="rId11" Type="http://schemas.openxmlformats.org/officeDocument/2006/relationships/tags" Target="../tags/tag217.xml"/><Relationship Id="rId5" Type="http://schemas.openxmlformats.org/officeDocument/2006/relationships/tags" Target="../tags/tag211.xml"/><Relationship Id="rId10" Type="http://schemas.openxmlformats.org/officeDocument/2006/relationships/tags" Target="../tags/tag216.xml"/><Relationship Id="rId4" Type="http://schemas.openxmlformats.org/officeDocument/2006/relationships/tags" Target="../tags/tag210.xml"/><Relationship Id="rId9" Type="http://schemas.openxmlformats.org/officeDocument/2006/relationships/tags" Target="../tags/tag215.xml"/><Relationship Id="rId14"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8" Type="http://schemas.openxmlformats.org/officeDocument/2006/relationships/tags" Target="../tags/tag227.xml"/><Relationship Id="rId3" Type="http://schemas.openxmlformats.org/officeDocument/2006/relationships/tags" Target="../tags/tag222.xml"/><Relationship Id="rId7" Type="http://schemas.openxmlformats.org/officeDocument/2006/relationships/tags" Target="../tags/tag226.xml"/><Relationship Id="rId2" Type="http://schemas.openxmlformats.org/officeDocument/2006/relationships/tags" Target="../tags/tag221.xml"/><Relationship Id="rId1" Type="http://schemas.openxmlformats.org/officeDocument/2006/relationships/tags" Target="../tags/tag220.xml"/><Relationship Id="rId6" Type="http://schemas.openxmlformats.org/officeDocument/2006/relationships/tags" Target="../tags/tag225.xml"/><Relationship Id="rId5" Type="http://schemas.openxmlformats.org/officeDocument/2006/relationships/tags" Target="../tags/tag224.xml"/><Relationship Id="rId10" Type="http://schemas.openxmlformats.org/officeDocument/2006/relationships/slideMaster" Target="../slideMasters/slideMaster1.xml"/><Relationship Id="rId4" Type="http://schemas.openxmlformats.org/officeDocument/2006/relationships/tags" Target="../tags/tag223.xml"/><Relationship Id="rId9" Type="http://schemas.openxmlformats.org/officeDocument/2006/relationships/tags" Target="../tags/tag228.xml"/></Relationships>
</file>

<file path=ppt/slideLayouts/_rels/slideLayout19.xml.rels><?xml version="1.0" encoding="UTF-8" standalone="yes"?>
<Relationships xmlns="http://schemas.openxmlformats.org/package/2006/relationships"><Relationship Id="rId13" Type="http://schemas.openxmlformats.org/officeDocument/2006/relationships/tags" Target="../tags/tag241.xml"/><Relationship Id="rId18" Type="http://schemas.openxmlformats.org/officeDocument/2006/relationships/tags" Target="../tags/tag246.xml"/><Relationship Id="rId26" Type="http://schemas.openxmlformats.org/officeDocument/2006/relationships/tags" Target="../tags/tag254.xml"/><Relationship Id="rId39" Type="http://schemas.openxmlformats.org/officeDocument/2006/relationships/tags" Target="../tags/tag267.xml"/><Relationship Id="rId21" Type="http://schemas.openxmlformats.org/officeDocument/2006/relationships/tags" Target="../tags/tag249.xml"/><Relationship Id="rId34" Type="http://schemas.openxmlformats.org/officeDocument/2006/relationships/tags" Target="../tags/tag262.xml"/><Relationship Id="rId7" Type="http://schemas.openxmlformats.org/officeDocument/2006/relationships/tags" Target="../tags/tag235.xml"/><Relationship Id="rId2" Type="http://schemas.openxmlformats.org/officeDocument/2006/relationships/tags" Target="../tags/tag230.xml"/><Relationship Id="rId16" Type="http://schemas.openxmlformats.org/officeDocument/2006/relationships/tags" Target="../tags/tag244.xml"/><Relationship Id="rId20" Type="http://schemas.openxmlformats.org/officeDocument/2006/relationships/tags" Target="../tags/tag248.xml"/><Relationship Id="rId29" Type="http://schemas.openxmlformats.org/officeDocument/2006/relationships/tags" Target="../tags/tag257.xml"/><Relationship Id="rId41" Type="http://schemas.openxmlformats.org/officeDocument/2006/relationships/slideMaster" Target="../slideMasters/slideMaster1.xml"/><Relationship Id="rId1" Type="http://schemas.openxmlformats.org/officeDocument/2006/relationships/tags" Target="../tags/tag229.xml"/><Relationship Id="rId6" Type="http://schemas.openxmlformats.org/officeDocument/2006/relationships/tags" Target="../tags/tag234.xml"/><Relationship Id="rId11" Type="http://schemas.openxmlformats.org/officeDocument/2006/relationships/tags" Target="../tags/tag239.xml"/><Relationship Id="rId24" Type="http://schemas.openxmlformats.org/officeDocument/2006/relationships/tags" Target="../tags/tag252.xml"/><Relationship Id="rId32" Type="http://schemas.openxmlformats.org/officeDocument/2006/relationships/tags" Target="../tags/tag260.xml"/><Relationship Id="rId37" Type="http://schemas.openxmlformats.org/officeDocument/2006/relationships/tags" Target="../tags/tag265.xml"/><Relationship Id="rId40" Type="http://schemas.openxmlformats.org/officeDocument/2006/relationships/tags" Target="../tags/tag268.xml"/><Relationship Id="rId5" Type="http://schemas.openxmlformats.org/officeDocument/2006/relationships/tags" Target="../tags/tag233.xml"/><Relationship Id="rId15" Type="http://schemas.openxmlformats.org/officeDocument/2006/relationships/tags" Target="../tags/tag243.xml"/><Relationship Id="rId23" Type="http://schemas.openxmlformats.org/officeDocument/2006/relationships/tags" Target="../tags/tag251.xml"/><Relationship Id="rId28" Type="http://schemas.openxmlformats.org/officeDocument/2006/relationships/tags" Target="../tags/tag256.xml"/><Relationship Id="rId36" Type="http://schemas.openxmlformats.org/officeDocument/2006/relationships/tags" Target="../tags/tag264.xml"/><Relationship Id="rId10" Type="http://schemas.openxmlformats.org/officeDocument/2006/relationships/tags" Target="../tags/tag238.xml"/><Relationship Id="rId19" Type="http://schemas.openxmlformats.org/officeDocument/2006/relationships/tags" Target="../tags/tag247.xml"/><Relationship Id="rId31" Type="http://schemas.openxmlformats.org/officeDocument/2006/relationships/tags" Target="../tags/tag259.xml"/><Relationship Id="rId4" Type="http://schemas.openxmlformats.org/officeDocument/2006/relationships/tags" Target="../tags/tag232.xml"/><Relationship Id="rId9" Type="http://schemas.openxmlformats.org/officeDocument/2006/relationships/tags" Target="../tags/tag237.xml"/><Relationship Id="rId14" Type="http://schemas.openxmlformats.org/officeDocument/2006/relationships/tags" Target="../tags/tag242.xml"/><Relationship Id="rId22" Type="http://schemas.openxmlformats.org/officeDocument/2006/relationships/tags" Target="../tags/tag250.xml"/><Relationship Id="rId27" Type="http://schemas.openxmlformats.org/officeDocument/2006/relationships/tags" Target="../tags/tag255.xml"/><Relationship Id="rId30" Type="http://schemas.openxmlformats.org/officeDocument/2006/relationships/tags" Target="../tags/tag258.xml"/><Relationship Id="rId35" Type="http://schemas.openxmlformats.org/officeDocument/2006/relationships/tags" Target="../tags/tag263.xml"/><Relationship Id="rId8" Type="http://schemas.openxmlformats.org/officeDocument/2006/relationships/tags" Target="../tags/tag236.xml"/><Relationship Id="rId3" Type="http://schemas.openxmlformats.org/officeDocument/2006/relationships/tags" Target="../tags/tag231.xml"/><Relationship Id="rId12" Type="http://schemas.openxmlformats.org/officeDocument/2006/relationships/tags" Target="../tags/tag240.xml"/><Relationship Id="rId17" Type="http://schemas.openxmlformats.org/officeDocument/2006/relationships/tags" Target="../tags/tag245.xml"/><Relationship Id="rId25" Type="http://schemas.openxmlformats.org/officeDocument/2006/relationships/tags" Target="../tags/tag253.xml"/><Relationship Id="rId33" Type="http://schemas.openxmlformats.org/officeDocument/2006/relationships/tags" Target="../tags/tag261.xml"/><Relationship Id="rId38" Type="http://schemas.openxmlformats.org/officeDocument/2006/relationships/tags" Target="../tags/tag266.xml"/></Relationships>
</file>

<file path=ppt/slideLayouts/_rels/slideLayout2.xml.rels><?xml version="1.0" encoding="UTF-8" standalone="yes"?>
<Relationships xmlns="http://schemas.openxmlformats.org/package/2006/relationships"><Relationship Id="rId8" Type="http://schemas.openxmlformats.org/officeDocument/2006/relationships/tags" Target="../tags/tag33.xml"/><Relationship Id="rId3" Type="http://schemas.openxmlformats.org/officeDocument/2006/relationships/tags" Target="../tags/tag28.xml"/><Relationship Id="rId7" Type="http://schemas.openxmlformats.org/officeDocument/2006/relationships/tags" Target="../tags/tag32.xml"/><Relationship Id="rId12" Type="http://schemas.openxmlformats.org/officeDocument/2006/relationships/slideMaster" Target="../slideMasters/slideMaster1.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11" Type="http://schemas.openxmlformats.org/officeDocument/2006/relationships/tags" Target="../tags/tag36.xml"/><Relationship Id="rId5" Type="http://schemas.openxmlformats.org/officeDocument/2006/relationships/tags" Target="../tags/tag30.xml"/><Relationship Id="rId10" Type="http://schemas.openxmlformats.org/officeDocument/2006/relationships/tags" Target="../tags/tag35.xml"/><Relationship Id="rId4" Type="http://schemas.openxmlformats.org/officeDocument/2006/relationships/tags" Target="../tags/tag29.xml"/><Relationship Id="rId9" Type="http://schemas.openxmlformats.org/officeDocument/2006/relationships/tags" Target="../tags/tag34.xml"/></Relationships>
</file>

<file path=ppt/slideLayouts/_rels/slideLayout3.xml.rels><?xml version="1.0" encoding="UTF-8" standalone="yes"?>
<Relationships xmlns="http://schemas.openxmlformats.org/package/2006/relationships"><Relationship Id="rId8" Type="http://schemas.openxmlformats.org/officeDocument/2006/relationships/tags" Target="../tags/tag44.xml"/><Relationship Id="rId13" Type="http://schemas.openxmlformats.org/officeDocument/2006/relationships/tags" Target="../tags/tag49.xml"/><Relationship Id="rId18" Type="http://schemas.openxmlformats.org/officeDocument/2006/relationships/slideMaster" Target="../slideMasters/slideMaster1.xml"/><Relationship Id="rId3" Type="http://schemas.openxmlformats.org/officeDocument/2006/relationships/tags" Target="../tags/tag39.xml"/><Relationship Id="rId7" Type="http://schemas.openxmlformats.org/officeDocument/2006/relationships/tags" Target="../tags/tag43.xml"/><Relationship Id="rId12" Type="http://schemas.openxmlformats.org/officeDocument/2006/relationships/tags" Target="../tags/tag48.xml"/><Relationship Id="rId17" Type="http://schemas.openxmlformats.org/officeDocument/2006/relationships/tags" Target="../tags/tag53.xml"/><Relationship Id="rId2" Type="http://schemas.openxmlformats.org/officeDocument/2006/relationships/tags" Target="../tags/tag38.xml"/><Relationship Id="rId16" Type="http://schemas.openxmlformats.org/officeDocument/2006/relationships/tags" Target="../tags/tag52.xml"/><Relationship Id="rId1" Type="http://schemas.openxmlformats.org/officeDocument/2006/relationships/tags" Target="../tags/tag37.xml"/><Relationship Id="rId6" Type="http://schemas.openxmlformats.org/officeDocument/2006/relationships/tags" Target="../tags/tag42.xml"/><Relationship Id="rId11" Type="http://schemas.openxmlformats.org/officeDocument/2006/relationships/tags" Target="../tags/tag47.xml"/><Relationship Id="rId5" Type="http://schemas.openxmlformats.org/officeDocument/2006/relationships/tags" Target="../tags/tag41.xml"/><Relationship Id="rId15" Type="http://schemas.openxmlformats.org/officeDocument/2006/relationships/tags" Target="../tags/tag51.xml"/><Relationship Id="rId10" Type="http://schemas.openxmlformats.org/officeDocument/2006/relationships/tags" Target="../tags/tag46.xml"/><Relationship Id="rId4" Type="http://schemas.openxmlformats.org/officeDocument/2006/relationships/tags" Target="../tags/tag40.xml"/><Relationship Id="rId9" Type="http://schemas.openxmlformats.org/officeDocument/2006/relationships/tags" Target="../tags/tag45.xml"/><Relationship Id="rId14" Type="http://schemas.openxmlformats.org/officeDocument/2006/relationships/tags" Target="../tags/tag50.xml"/></Relationships>
</file>

<file path=ppt/slideLayouts/_rels/slideLayout4.xml.rels><?xml version="1.0" encoding="UTF-8" standalone="yes"?>
<Relationships xmlns="http://schemas.openxmlformats.org/package/2006/relationships"><Relationship Id="rId8" Type="http://schemas.openxmlformats.org/officeDocument/2006/relationships/tags" Target="../tags/tag61.xml"/><Relationship Id="rId13" Type="http://schemas.openxmlformats.org/officeDocument/2006/relationships/slideMaster" Target="../slideMasters/slideMaster1.xml"/><Relationship Id="rId3" Type="http://schemas.openxmlformats.org/officeDocument/2006/relationships/tags" Target="../tags/tag56.xml"/><Relationship Id="rId7" Type="http://schemas.openxmlformats.org/officeDocument/2006/relationships/tags" Target="../tags/tag60.xml"/><Relationship Id="rId12" Type="http://schemas.openxmlformats.org/officeDocument/2006/relationships/tags" Target="../tags/tag65.xml"/><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tags" Target="../tags/tag59.xml"/><Relationship Id="rId11" Type="http://schemas.openxmlformats.org/officeDocument/2006/relationships/tags" Target="../tags/tag64.xml"/><Relationship Id="rId5" Type="http://schemas.openxmlformats.org/officeDocument/2006/relationships/tags" Target="../tags/tag58.xml"/><Relationship Id="rId10" Type="http://schemas.openxmlformats.org/officeDocument/2006/relationships/tags" Target="../tags/tag63.xml"/><Relationship Id="rId4" Type="http://schemas.openxmlformats.org/officeDocument/2006/relationships/tags" Target="../tags/tag57.xml"/><Relationship Id="rId9" Type="http://schemas.openxmlformats.org/officeDocument/2006/relationships/tags" Target="../tags/tag62.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73.xml"/><Relationship Id="rId13" Type="http://schemas.openxmlformats.org/officeDocument/2006/relationships/tags" Target="../tags/tag78.xml"/><Relationship Id="rId3" Type="http://schemas.openxmlformats.org/officeDocument/2006/relationships/tags" Target="../tags/tag68.xml"/><Relationship Id="rId7" Type="http://schemas.openxmlformats.org/officeDocument/2006/relationships/tags" Target="../tags/tag72.xml"/><Relationship Id="rId12" Type="http://schemas.openxmlformats.org/officeDocument/2006/relationships/tags" Target="../tags/tag77.xml"/><Relationship Id="rId2" Type="http://schemas.openxmlformats.org/officeDocument/2006/relationships/tags" Target="../tags/tag67.xml"/><Relationship Id="rId1" Type="http://schemas.openxmlformats.org/officeDocument/2006/relationships/tags" Target="../tags/tag66.xml"/><Relationship Id="rId6" Type="http://schemas.openxmlformats.org/officeDocument/2006/relationships/tags" Target="../tags/tag71.xml"/><Relationship Id="rId11" Type="http://schemas.openxmlformats.org/officeDocument/2006/relationships/tags" Target="../tags/tag76.xml"/><Relationship Id="rId5" Type="http://schemas.openxmlformats.org/officeDocument/2006/relationships/tags" Target="../tags/tag70.xml"/><Relationship Id="rId15" Type="http://schemas.openxmlformats.org/officeDocument/2006/relationships/slideMaster" Target="../slideMasters/slideMaster1.xml"/><Relationship Id="rId10" Type="http://schemas.openxmlformats.org/officeDocument/2006/relationships/tags" Target="../tags/tag75.xml"/><Relationship Id="rId4" Type="http://schemas.openxmlformats.org/officeDocument/2006/relationships/tags" Target="../tags/tag69.xml"/><Relationship Id="rId9" Type="http://schemas.openxmlformats.org/officeDocument/2006/relationships/tags" Target="../tags/tag74.xml"/><Relationship Id="rId14" Type="http://schemas.openxmlformats.org/officeDocument/2006/relationships/tags" Target="../tags/tag79.xml"/></Relationships>
</file>

<file path=ppt/slideLayouts/_rels/slideLayout6.xml.rels><?xml version="1.0" encoding="UTF-8" standalone="yes"?>
<Relationships xmlns="http://schemas.openxmlformats.org/package/2006/relationships"><Relationship Id="rId8" Type="http://schemas.openxmlformats.org/officeDocument/2006/relationships/tags" Target="../tags/tag87.xml"/><Relationship Id="rId13" Type="http://schemas.openxmlformats.org/officeDocument/2006/relationships/tags" Target="../tags/tag92.xml"/><Relationship Id="rId3" Type="http://schemas.openxmlformats.org/officeDocument/2006/relationships/tags" Target="../tags/tag82.xml"/><Relationship Id="rId7" Type="http://schemas.openxmlformats.org/officeDocument/2006/relationships/tags" Target="../tags/tag86.xml"/><Relationship Id="rId12" Type="http://schemas.openxmlformats.org/officeDocument/2006/relationships/tags" Target="../tags/tag91.xml"/><Relationship Id="rId2" Type="http://schemas.openxmlformats.org/officeDocument/2006/relationships/tags" Target="../tags/tag81.xml"/><Relationship Id="rId16" Type="http://schemas.openxmlformats.org/officeDocument/2006/relationships/slideMaster" Target="../slideMasters/slideMaster1.xml"/><Relationship Id="rId1" Type="http://schemas.openxmlformats.org/officeDocument/2006/relationships/tags" Target="../tags/tag80.xml"/><Relationship Id="rId6" Type="http://schemas.openxmlformats.org/officeDocument/2006/relationships/tags" Target="../tags/tag85.xml"/><Relationship Id="rId11" Type="http://schemas.openxmlformats.org/officeDocument/2006/relationships/tags" Target="../tags/tag90.xml"/><Relationship Id="rId5" Type="http://schemas.openxmlformats.org/officeDocument/2006/relationships/tags" Target="../tags/tag84.xml"/><Relationship Id="rId15" Type="http://schemas.openxmlformats.org/officeDocument/2006/relationships/tags" Target="../tags/tag94.xml"/><Relationship Id="rId10" Type="http://schemas.openxmlformats.org/officeDocument/2006/relationships/tags" Target="../tags/tag89.xml"/><Relationship Id="rId4" Type="http://schemas.openxmlformats.org/officeDocument/2006/relationships/tags" Target="../tags/tag83.xml"/><Relationship Id="rId9" Type="http://schemas.openxmlformats.org/officeDocument/2006/relationships/tags" Target="../tags/tag88.xml"/><Relationship Id="rId14" Type="http://schemas.openxmlformats.org/officeDocument/2006/relationships/tags" Target="../tags/tag93.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tags" Target="../tags/tag95.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105.xml"/><Relationship Id="rId13" Type="http://schemas.openxmlformats.org/officeDocument/2006/relationships/slideMaster" Target="../slideMasters/slideMaster1.xml"/><Relationship Id="rId3" Type="http://schemas.openxmlformats.org/officeDocument/2006/relationships/tags" Target="../tags/tag100.xml"/><Relationship Id="rId7" Type="http://schemas.openxmlformats.org/officeDocument/2006/relationships/tags" Target="../tags/tag104.xml"/><Relationship Id="rId12" Type="http://schemas.openxmlformats.org/officeDocument/2006/relationships/tags" Target="../tags/tag109.xml"/><Relationship Id="rId2" Type="http://schemas.openxmlformats.org/officeDocument/2006/relationships/tags" Target="../tags/tag99.xml"/><Relationship Id="rId1" Type="http://schemas.openxmlformats.org/officeDocument/2006/relationships/tags" Target="../tags/tag98.xml"/><Relationship Id="rId6" Type="http://schemas.openxmlformats.org/officeDocument/2006/relationships/tags" Target="../tags/tag103.xml"/><Relationship Id="rId11" Type="http://schemas.openxmlformats.org/officeDocument/2006/relationships/tags" Target="../tags/tag108.xml"/><Relationship Id="rId5" Type="http://schemas.openxmlformats.org/officeDocument/2006/relationships/tags" Target="../tags/tag102.xml"/><Relationship Id="rId10" Type="http://schemas.openxmlformats.org/officeDocument/2006/relationships/tags" Target="../tags/tag107.xml"/><Relationship Id="rId4" Type="http://schemas.openxmlformats.org/officeDocument/2006/relationships/tags" Target="../tags/tag101.xml"/><Relationship Id="rId9" Type="http://schemas.openxmlformats.org/officeDocument/2006/relationships/tags" Target="../tags/tag106.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117.xml"/><Relationship Id="rId13" Type="http://schemas.openxmlformats.org/officeDocument/2006/relationships/slideMaster" Target="../slideMasters/slideMaster1.xml"/><Relationship Id="rId3" Type="http://schemas.openxmlformats.org/officeDocument/2006/relationships/tags" Target="../tags/tag112.xml"/><Relationship Id="rId7" Type="http://schemas.openxmlformats.org/officeDocument/2006/relationships/tags" Target="../tags/tag116.xml"/><Relationship Id="rId12" Type="http://schemas.openxmlformats.org/officeDocument/2006/relationships/tags" Target="../tags/tag121.xml"/><Relationship Id="rId2" Type="http://schemas.openxmlformats.org/officeDocument/2006/relationships/tags" Target="../tags/tag111.xml"/><Relationship Id="rId1" Type="http://schemas.openxmlformats.org/officeDocument/2006/relationships/tags" Target="../tags/tag110.xml"/><Relationship Id="rId6" Type="http://schemas.openxmlformats.org/officeDocument/2006/relationships/tags" Target="../tags/tag115.xml"/><Relationship Id="rId11" Type="http://schemas.openxmlformats.org/officeDocument/2006/relationships/tags" Target="../tags/tag120.xml"/><Relationship Id="rId5" Type="http://schemas.openxmlformats.org/officeDocument/2006/relationships/tags" Target="../tags/tag114.xml"/><Relationship Id="rId10" Type="http://schemas.openxmlformats.org/officeDocument/2006/relationships/tags" Target="../tags/tag119.xml"/><Relationship Id="rId4" Type="http://schemas.openxmlformats.org/officeDocument/2006/relationships/tags" Target="../tags/tag113.xml"/><Relationship Id="rId9" Type="http://schemas.openxmlformats.org/officeDocument/2006/relationships/tags" Target="../tags/tag118.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a:off x="-318" y="-953"/>
            <a:ext cx="12192000" cy="6858953"/>
            <a:chOff x="-318" y="-953"/>
            <a:chExt cx="12192000" cy="6858953"/>
          </a:xfrm>
        </p:grpSpPr>
        <p:grpSp>
          <p:nvGrpSpPr>
            <p:cNvPr id="4" name="组合 3"/>
            <p:cNvGrpSpPr/>
            <p:nvPr userDrawn="1"/>
          </p:nvGrpSpPr>
          <p:grpSpPr>
            <a:xfrm>
              <a:off x="-318" y="635"/>
              <a:ext cx="12192000" cy="6857365"/>
              <a:chOff x="-318" y="635"/>
              <a:chExt cx="12192000" cy="6857365"/>
            </a:xfrm>
          </p:grpSpPr>
          <p:grpSp>
            <p:nvGrpSpPr>
              <p:cNvPr id="11" name="组合 10"/>
              <p:cNvGrpSpPr/>
              <p:nvPr userDrawn="1">
                <p:custDataLst>
                  <p:tags r:id="rId11"/>
                </p:custDataLst>
              </p:nvPr>
            </p:nvGrpSpPr>
            <p:grpSpPr>
              <a:xfrm>
                <a:off x="-318" y="635"/>
                <a:ext cx="12192000" cy="6857365"/>
                <a:chOff x="0" y="0"/>
                <a:chExt cx="19200" cy="10799"/>
              </a:xfrm>
            </p:grpSpPr>
            <p:sp>
              <p:nvSpPr>
                <p:cNvPr id="12" name="矩形 11"/>
                <p:cNvSpPr/>
                <p:nvPr userDrawn="1">
                  <p:custDataLst>
                    <p:tags r:id="rId13"/>
                  </p:custDataLst>
                </p:nvPr>
              </p:nvSpPr>
              <p:spPr>
                <a:xfrm>
                  <a:off x="0" y="0"/>
                  <a:ext cx="19200" cy="43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a:bodyPr>
                <a:lstStyle/>
                <a:p>
                  <a:pPr algn="ctr">
                    <a:lnSpc>
                      <a:spcPct val="130000"/>
                    </a:lnSpc>
                  </a:pPr>
                  <a:endParaRPr lang="zh-CN" altLang="en-US"/>
                </a:p>
              </p:txBody>
            </p:sp>
            <p:sp>
              <p:nvSpPr>
                <p:cNvPr id="13" name="矩形 12"/>
                <p:cNvSpPr/>
                <p:nvPr userDrawn="1">
                  <p:custDataLst>
                    <p:tags r:id="rId14"/>
                  </p:custDataLst>
                </p:nvPr>
              </p:nvSpPr>
              <p:spPr>
                <a:xfrm>
                  <a:off x="0" y="9720"/>
                  <a:ext cx="19200" cy="1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a:bodyPr>
                <a:lstStyle/>
                <a:p>
                  <a:pPr algn="ctr">
                    <a:lnSpc>
                      <a:spcPct val="130000"/>
                    </a:lnSpc>
                  </a:pPr>
                  <a:endParaRPr lang="zh-CN" altLang="en-US"/>
                </a:p>
              </p:txBody>
            </p:sp>
            <p:sp>
              <p:nvSpPr>
                <p:cNvPr id="25" name="菱形 24"/>
                <p:cNvSpPr/>
                <p:nvPr userDrawn="1">
                  <p:custDataLst>
                    <p:tags r:id="rId15"/>
                  </p:custDataLst>
                </p:nvPr>
              </p:nvSpPr>
              <p:spPr>
                <a:xfrm flipH="1">
                  <a:off x="420" y="399"/>
                  <a:ext cx="474" cy="441"/>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fontScale="25000" lnSpcReduction="20000"/>
                </a:bodyPr>
                <a:lstStyle/>
                <a:p>
                  <a:pPr algn="ctr">
                    <a:lnSpc>
                      <a:spcPct val="150000"/>
                    </a:lnSpc>
                  </a:pPr>
                  <a:endParaRPr lang="zh-CN" altLang="en-US"/>
                </a:p>
              </p:txBody>
            </p:sp>
            <p:grpSp>
              <p:nvGrpSpPr>
                <p:cNvPr id="19" name="组合 18"/>
                <p:cNvGrpSpPr/>
                <p:nvPr userDrawn="1">
                  <p:custDataLst>
                    <p:tags r:id="rId16"/>
                  </p:custDataLst>
                </p:nvPr>
              </p:nvGrpSpPr>
              <p:grpSpPr>
                <a:xfrm>
                  <a:off x="16448" y="9574"/>
                  <a:ext cx="2074" cy="675"/>
                  <a:chOff x="0" y="3633950"/>
                  <a:chExt cx="1405715" cy="457699"/>
                </a:xfrm>
              </p:grpSpPr>
              <p:sp>
                <p:nvSpPr>
                  <p:cNvPr id="20" name="菱形 19"/>
                  <p:cNvSpPr/>
                  <p:nvPr userDrawn="1">
                    <p:custDataLst>
                      <p:tags r:id="rId17"/>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fontScale="32500" lnSpcReduction="20000"/>
                  </a:bodyPr>
                  <a:lstStyle/>
                  <a:p>
                    <a:pPr algn="ctr">
                      <a:lnSpc>
                        <a:spcPct val="150000"/>
                      </a:lnSpc>
                    </a:pPr>
                    <a:endParaRPr lang="zh-CN" altLang="en-US"/>
                  </a:p>
                </p:txBody>
              </p:sp>
              <p:sp>
                <p:nvSpPr>
                  <p:cNvPr id="21" name="菱形 20"/>
                  <p:cNvSpPr/>
                  <p:nvPr userDrawn="1">
                    <p:custDataLst>
                      <p:tags r:id="rId18"/>
                    </p:custDataLst>
                  </p:nvPr>
                </p:nvSpPr>
                <p:spPr>
                  <a:xfrm>
                    <a:off x="474008"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fontScale="32500" lnSpcReduction="20000"/>
                  </a:bodyPr>
                  <a:lstStyle/>
                  <a:p>
                    <a:pPr algn="ctr">
                      <a:lnSpc>
                        <a:spcPct val="150000"/>
                      </a:lnSpc>
                    </a:pPr>
                    <a:endParaRPr lang="zh-CN" altLang="en-US"/>
                  </a:p>
                </p:txBody>
              </p:sp>
              <p:sp>
                <p:nvSpPr>
                  <p:cNvPr id="22" name="菱形 21"/>
                  <p:cNvSpPr/>
                  <p:nvPr userDrawn="1">
                    <p:custDataLst>
                      <p:tags r:id="rId19"/>
                    </p:custDataLst>
                  </p:nvPr>
                </p:nvSpPr>
                <p:spPr>
                  <a:xfrm>
                    <a:off x="948016"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fontScale="32500" lnSpcReduction="20000"/>
                  </a:bodyPr>
                  <a:lstStyle/>
                  <a:p>
                    <a:pPr algn="ctr">
                      <a:lnSpc>
                        <a:spcPct val="150000"/>
                      </a:lnSpc>
                    </a:pPr>
                    <a:endParaRPr lang="zh-CN" altLang="en-US"/>
                  </a:p>
                </p:txBody>
              </p:sp>
            </p:grpSp>
          </p:grpSp>
          <p:sp>
            <p:nvSpPr>
              <p:cNvPr id="8" name="圆角矩形 7"/>
              <p:cNvSpPr/>
              <p:nvPr userDrawn="1">
                <p:custDataLst>
                  <p:tags r:id="rId12"/>
                </p:custDataLst>
              </p:nvPr>
            </p:nvSpPr>
            <p:spPr>
              <a:xfrm>
                <a:off x="193040" y="182880"/>
                <a:ext cx="11805285" cy="6491605"/>
              </a:xfrm>
              <a:prstGeom prst="roundRect">
                <a:avLst>
                  <a:gd name="adj" fmla="val 172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a:bodyPr>
              <a:lstStyle/>
              <a:p>
                <a:pPr algn="ctr">
                  <a:lnSpc>
                    <a:spcPct val="130000"/>
                  </a:lnSpc>
                </a:pPr>
                <a:endParaRPr lang="zh-CN" altLang="en-US"/>
              </a:p>
            </p:txBody>
          </p:sp>
        </p:grpSp>
        <p:sp>
          <p:nvSpPr>
            <p:cNvPr id="10" name="五边形 4"/>
            <p:cNvSpPr/>
            <p:nvPr userDrawn="1">
              <p:custDataLst>
                <p:tags r:id="rId9"/>
              </p:custDataLst>
            </p:nvPr>
          </p:nvSpPr>
          <p:spPr>
            <a:xfrm rot="5400000">
              <a:off x="5432425" y="-160020"/>
              <a:ext cx="1327785" cy="164592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a:bodyPr>
            <a:lstStyle/>
            <a:p>
              <a:pPr algn="ctr">
                <a:lnSpc>
                  <a:spcPct val="130000"/>
                </a:lnSpc>
              </a:pPr>
              <a:endParaRPr lang="zh-CN" altLang="en-US" dirty="0"/>
            </a:p>
          </p:txBody>
        </p:sp>
        <p:sp>
          <p:nvSpPr>
            <p:cNvPr id="9" name="五边形 6"/>
            <p:cNvSpPr/>
            <p:nvPr userDrawn="1">
              <p:custDataLst>
                <p:tags r:id="rId10"/>
              </p:custDataLst>
            </p:nvPr>
          </p:nvSpPr>
          <p:spPr>
            <a:xfrm rot="16200000" flipV="1">
              <a:off x="5792470" y="5658485"/>
              <a:ext cx="607060" cy="1645920"/>
            </a:xfrm>
            <a:prstGeom prst="homePlate">
              <a:avLst>
                <a:gd name="adj" fmla="val 80230"/>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a:bodyPr>
            <a:lstStyle/>
            <a:p>
              <a:pPr algn="ctr">
                <a:lnSpc>
                  <a:spcPct val="130000"/>
                </a:lnSpc>
              </a:pPr>
              <a:endParaRPr lang="zh-CN" altLang="en-US"/>
            </a:p>
          </p:txBody>
        </p:sp>
      </p:grpSp>
      <p:sp>
        <p:nvSpPr>
          <p:cNvPr id="16" name="日期占位符 15"/>
          <p:cNvSpPr>
            <a:spLocks noGrp="1"/>
          </p:cNvSpPr>
          <p:nvPr>
            <p:ph type="dt" sz="half" idx="10"/>
            <p:custDataLst>
              <p:tags r:id="rId2"/>
            </p:custDataLst>
          </p:nvPr>
        </p:nvSpPr>
        <p:spPr>
          <a:xfrm>
            <a:off x="879742" y="6349833"/>
            <a:ext cx="2700000" cy="316800"/>
          </a:xfrm>
        </p:spPr>
        <p:txBody>
          <a:bodyPr/>
          <a:lstStyle/>
          <a:p>
            <a:fld id="{760FBDFE-C587-4B4C-A407-44438C67B59E}" type="datetimeFigureOut">
              <a:rPr lang="zh-CN" altLang="en-US" smtClean="0"/>
              <a:t>2025/9/6</a:t>
            </a:fld>
            <a:endParaRPr lang="zh-CN" altLang="en-US"/>
          </a:p>
        </p:txBody>
      </p:sp>
      <p:sp>
        <p:nvSpPr>
          <p:cNvPr id="17" name="页脚占位符 16"/>
          <p:cNvSpPr>
            <a:spLocks noGrp="1"/>
          </p:cNvSpPr>
          <p:nvPr>
            <p:ph type="ftr" sz="quarter" idx="11"/>
            <p:custDataLst>
              <p:tags r:id="rId3"/>
            </p:custDataLst>
          </p:nvPr>
        </p:nvSpPr>
        <p:spPr>
          <a:xfrm>
            <a:off x="4116000" y="6349833"/>
            <a:ext cx="3960000" cy="316800"/>
          </a:xfrm>
        </p:spPr>
        <p:txBody>
          <a:bodyPr/>
          <a:lstStyle/>
          <a:p>
            <a:endParaRPr lang="zh-CN" altLang="en-US" dirty="0"/>
          </a:p>
        </p:txBody>
      </p:sp>
      <p:sp>
        <p:nvSpPr>
          <p:cNvPr id="18" name="灯片编号占位符 17"/>
          <p:cNvSpPr>
            <a:spLocks noGrp="1"/>
          </p:cNvSpPr>
          <p:nvPr>
            <p:ph type="sldNum" sz="quarter" idx="12"/>
            <p:custDataLst>
              <p:tags r:id="rId4"/>
            </p:custDataLst>
          </p:nvPr>
        </p:nvSpPr>
        <p:spPr>
          <a:xfrm>
            <a:off x="8610600" y="6349833"/>
            <a:ext cx="2700000" cy="316800"/>
          </a:xfrm>
        </p:spPr>
        <p:txBody>
          <a:bodyPr/>
          <a:lstStyle/>
          <a:p>
            <a:fld id="{49AE70B2-8BF9-45C0-BB95-33D1B9D3A854}" type="slidenum">
              <a:rPr lang="zh-CN" altLang="en-US" smtClean="0"/>
              <a:t>‹#›</a:t>
            </a:fld>
            <a:endParaRPr lang="zh-CN" altLang="en-US" dirty="0"/>
          </a:p>
        </p:txBody>
      </p:sp>
      <p:sp>
        <p:nvSpPr>
          <p:cNvPr id="5" name="文本占位符 4"/>
          <p:cNvSpPr>
            <a:spLocks noGrp="1"/>
          </p:cNvSpPr>
          <p:nvPr>
            <p:ph type="body" sz="quarter" idx="13" hasCustomPrompt="1"/>
            <p:custDataLst>
              <p:tags r:id="rId5"/>
            </p:custDataLst>
          </p:nvPr>
        </p:nvSpPr>
        <p:spPr>
          <a:xfrm>
            <a:off x="3328201" y="4283393"/>
            <a:ext cx="2520000" cy="485140"/>
          </a:xfrm>
        </p:spPr>
        <p:txBody>
          <a:bodyPr lIns="90000" tIns="46800" rIns="90000" bIns="46800" anchor="ctr" anchorCtr="0">
            <a:normAutofit/>
          </a:bodyPr>
          <a:lstStyle>
            <a:lvl1pPr marL="0" indent="0" algn="r">
              <a:lnSpc>
                <a:spcPct val="130000"/>
              </a:lnSpc>
              <a:spcAft>
                <a:spcPts val="0"/>
              </a:spcAft>
              <a:buNone/>
              <a:defRPr sz="1800" baseline="0">
                <a:solidFill>
                  <a:schemeClr val="tx1">
                    <a:lumMod val="85000"/>
                    <a:lumOff val="15000"/>
                  </a:schemeClr>
                </a:solidFill>
              </a:defRPr>
            </a:lvl1pPr>
          </a:lstStyle>
          <a:p>
            <a:pPr lvl="0"/>
            <a:r>
              <a:rPr lang="zh-CN" altLang="en-US" dirty="0"/>
              <a:t>单击此处编辑文本</a:t>
            </a:r>
          </a:p>
        </p:txBody>
      </p:sp>
      <p:sp>
        <p:nvSpPr>
          <p:cNvPr id="2" name="标题 1"/>
          <p:cNvSpPr>
            <a:spLocks noGrp="1"/>
          </p:cNvSpPr>
          <p:nvPr>
            <p:ph type="ctrTitle" hasCustomPrompt="1"/>
            <p:custDataLst>
              <p:tags r:id="rId6"/>
            </p:custDataLst>
          </p:nvPr>
        </p:nvSpPr>
        <p:spPr>
          <a:xfrm>
            <a:off x="2593022" y="2149048"/>
            <a:ext cx="7005956" cy="1344477"/>
          </a:xfrm>
        </p:spPr>
        <p:txBody>
          <a:bodyPr lIns="90000" tIns="46800" rIns="90000" bIns="0" anchor="b" anchorCtr="0">
            <a:normAutofit/>
          </a:bodyPr>
          <a:lstStyle>
            <a:lvl1pPr algn="ctr">
              <a:defRPr sz="6600" spc="600" baseline="0">
                <a:solidFill>
                  <a:schemeClr val="tx1">
                    <a:lumMod val="85000"/>
                    <a:lumOff val="15000"/>
                  </a:schemeClr>
                </a:solidFill>
                <a:ea typeface="汉仪旗黑-85S" panose="00020600040101010101" pitchFamily="18" charset="-122"/>
              </a:defRPr>
            </a:lvl1pPr>
          </a:lstStyle>
          <a:p>
            <a:r>
              <a:rPr lang="zh-CN" altLang="en-US" dirty="0"/>
              <a:t>编辑标题</a:t>
            </a:r>
          </a:p>
        </p:txBody>
      </p:sp>
      <p:sp>
        <p:nvSpPr>
          <p:cNvPr id="3" name="副标题 2"/>
          <p:cNvSpPr>
            <a:spLocks noGrp="1"/>
          </p:cNvSpPr>
          <p:nvPr>
            <p:ph type="subTitle" idx="1" hasCustomPrompt="1"/>
            <p:custDataLst>
              <p:tags r:id="rId7"/>
            </p:custDataLst>
          </p:nvPr>
        </p:nvSpPr>
        <p:spPr>
          <a:xfrm>
            <a:off x="2592705" y="3553460"/>
            <a:ext cx="7005320" cy="485140"/>
          </a:xfrm>
        </p:spPr>
        <p:txBody>
          <a:bodyPr lIns="90000" tIns="0" rIns="90000" bIns="46800" anchor="t" anchorCtr="0">
            <a:normAutofit/>
          </a:bodyPr>
          <a:lstStyle>
            <a:lvl1pPr marL="0" indent="0" algn="ctr" eaLnBrk="1" fontAlgn="auto" latinLnBrk="0" hangingPunct="1">
              <a:lnSpc>
                <a:spcPct val="100000"/>
              </a:lnSpc>
              <a:buNone/>
              <a:defRPr sz="2400" u="none" strike="noStrike" kern="1200" cap="none" spc="200" normalizeH="0" baseline="0">
                <a:solidFill>
                  <a:schemeClr val="tx1">
                    <a:lumMod val="85000"/>
                    <a:lumOff val="1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14" name="文本占位符 13"/>
          <p:cNvSpPr>
            <a:spLocks noGrp="1"/>
          </p:cNvSpPr>
          <p:nvPr>
            <p:ph type="body" sz="quarter" idx="14" hasCustomPrompt="1"/>
            <p:custDataLst>
              <p:tags r:id="rId8"/>
            </p:custDataLst>
          </p:nvPr>
        </p:nvSpPr>
        <p:spPr>
          <a:xfrm>
            <a:off x="6291496" y="4286643"/>
            <a:ext cx="2520000" cy="478640"/>
          </a:xfrm>
        </p:spPr>
        <p:txBody>
          <a:bodyPr lIns="90000" tIns="46800" rIns="90000" bIns="46800" anchor="ctr" anchorCtr="0">
            <a:normAutofit/>
          </a:bodyPr>
          <a:lstStyle>
            <a:lvl1pPr marL="0" marR="0" indent="0" algn="l" defTabSz="914400" rtl="0" eaLnBrk="1" fontAlgn="auto" latinLnBrk="0" hangingPunct="1">
              <a:lnSpc>
                <a:spcPct val="130000"/>
              </a:lnSpc>
              <a:spcBef>
                <a:spcPts val="0"/>
              </a:spcBef>
              <a:spcAft>
                <a:spcPts val="0"/>
              </a:spcAft>
              <a:buClrTx/>
              <a:buSzTx/>
              <a:buFont typeface="Arial" panose="020B0604020202020204" pitchFamily="34" charset="0"/>
              <a:buNone/>
              <a:defRPr sz="1800"/>
            </a:lvl1pPr>
            <a:lvl2pPr marL="457200" indent="0">
              <a:buNone/>
              <a:defRPr/>
            </a:lvl2pPr>
          </a:lstStyle>
          <a:p>
            <a:pPr marL="0" marR="0" lvl="0" indent="0" algn="l" defTabSz="914400" rtl="0" eaLnBrk="1" fontAlgn="auto" latinLnBrk="0" hangingPunct="1">
              <a:lnSpc>
                <a:spcPct val="130000"/>
              </a:lnSpc>
              <a:spcBef>
                <a:spcPts val="0"/>
              </a:spcBef>
              <a:spcAft>
                <a:spcPts val="1000"/>
              </a:spcAft>
              <a:buClrTx/>
              <a:buSzTx/>
              <a:buFont typeface="Arial" panose="020B0604020202020204" pitchFamily="34" charset="0"/>
              <a:buNone/>
            </a:pPr>
            <a:r>
              <a:rPr lang="zh-CN" altLang="en-US" dirty="0"/>
              <a:t>单击此处编辑文本</a:t>
            </a:r>
          </a:p>
        </p:txBody>
      </p:sp>
    </p:spTree>
    <p:extLst>
      <p:ext uri="{BB962C8B-B14F-4D97-AF65-F5344CB8AC3E}">
        <p14:creationId xmlns:p14="http://schemas.microsoft.com/office/powerpoint/2010/main" val="17859417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a:off x="257176" y="284361"/>
            <a:ext cx="11842224" cy="6446131"/>
            <a:chOff x="257176" y="284361"/>
            <a:chExt cx="11842224" cy="6446131"/>
          </a:xfrm>
        </p:grpSpPr>
        <p:sp>
          <p:nvSpPr>
            <p:cNvPr id="8" name="矩形 7"/>
            <p:cNvSpPr/>
            <p:nvPr userDrawn="1">
              <p:custDataLst>
                <p:tags r:id="rId6"/>
              </p:custDataLst>
            </p:nvPr>
          </p:nvSpPr>
          <p:spPr>
            <a:xfrm>
              <a:off x="257176" y="285907"/>
              <a:ext cx="11677650" cy="6295867"/>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en-US" altLang="zh-CN" dirty="0">
                <a:sym typeface="+mn-ea"/>
              </a:endParaRPr>
            </a:p>
          </p:txBody>
        </p:sp>
        <p:grpSp>
          <p:nvGrpSpPr>
            <p:cNvPr id="9" name="组合 8"/>
            <p:cNvGrpSpPr/>
            <p:nvPr userDrawn="1">
              <p:custDataLst>
                <p:tags r:id="rId7"/>
              </p:custDataLst>
            </p:nvPr>
          </p:nvGrpSpPr>
          <p:grpSpPr>
            <a:xfrm>
              <a:off x="11148545" y="6413693"/>
              <a:ext cx="950855" cy="316799"/>
              <a:chOff x="0" y="3623101"/>
              <a:chExt cx="1405715" cy="468548"/>
            </a:xfrm>
          </p:grpSpPr>
          <p:sp>
            <p:nvSpPr>
              <p:cNvPr id="11" name="菱形 10"/>
              <p:cNvSpPr/>
              <p:nvPr userDrawn="1">
                <p:custDataLst>
                  <p:tags r:id="rId9"/>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菱形 11"/>
              <p:cNvSpPr/>
              <p:nvPr userDrawn="1">
                <p:custDataLst>
                  <p:tags r:id="rId10"/>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菱形 12"/>
              <p:cNvSpPr/>
              <p:nvPr userDrawn="1">
                <p:custDataLst>
                  <p:tags r:id="rId11"/>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五边形 4"/>
            <p:cNvSpPr/>
            <p:nvPr userDrawn="1">
              <p:custDataLst>
                <p:tags r:id="rId8"/>
              </p:custDataLst>
            </p:nvPr>
          </p:nvSpPr>
          <p:spPr>
            <a:xfrm rot="5400000">
              <a:off x="660603" y="231856"/>
              <a:ext cx="438277" cy="543287"/>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3" name="日期占位符 2"/>
          <p:cNvSpPr>
            <a:spLocks noGrp="1"/>
          </p:cNvSpPr>
          <p:nvPr>
            <p:ph type="dt" sz="half" idx="10"/>
            <p:custDataLst>
              <p:tags r:id="rId2"/>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2025/9/6</a:t>
            </a:fld>
            <a:endParaRPr lang="zh-CN" altLang="en-US"/>
          </a:p>
        </p:txBody>
      </p:sp>
      <p:sp>
        <p:nvSpPr>
          <p:cNvPr id="4" name="页脚占位符 3"/>
          <p:cNvSpPr>
            <a:spLocks noGrp="1"/>
          </p:cNvSpPr>
          <p:nvPr>
            <p:ph type="ftr" sz="quarter" idx="11"/>
            <p:custDataLst>
              <p:tags r:id="rId3"/>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4"/>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extLst>
      <p:ext uri="{BB962C8B-B14F-4D97-AF65-F5344CB8AC3E}">
        <p14:creationId xmlns:p14="http://schemas.microsoft.com/office/powerpoint/2010/main" val="4062418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grpSp>
        <p:nvGrpSpPr>
          <p:cNvPr id="21" name="组合 20"/>
          <p:cNvGrpSpPr/>
          <p:nvPr userDrawn="1">
            <p:custDataLst>
              <p:tags r:id="rId1"/>
            </p:custDataLst>
          </p:nvPr>
        </p:nvGrpSpPr>
        <p:grpSpPr>
          <a:xfrm>
            <a:off x="-318" y="-953"/>
            <a:ext cx="12192000" cy="6858953"/>
            <a:chOff x="-318" y="-953"/>
            <a:chExt cx="12192000" cy="6858953"/>
          </a:xfrm>
        </p:grpSpPr>
        <p:grpSp>
          <p:nvGrpSpPr>
            <p:cNvPr id="22" name="组合 21"/>
            <p:cNvGrpSpPr/>
            <p:nvPr userDrawn="1"/>
          </p:nvGrpSpPr>
          <p:grpSpPr>
            <a:xfrm>
              <a:off x="-318" y="635"/>
              <a:ext cx="12192000" cy="6857365"/>
              <a:chOff x="-318" y="635"/>
              <a:chExt cx="12192000" cy="6857365"/>
            </a:xfrm>
          </p:grpSpPr>
          <p:grpSp>
            <p:nvGrpSpPr>
              <p:cNvPr id="25" name="组合 24"/>
              <p:cNvGrpSpPr/>
              <p:nvPr userDrawn="1">
                <p:custDataLst>
                  <p:tags r:id="rId10"/>
                </p:custDataLst>
              </p:nvPr>
            </p:nvGrpSpPr>
            <p:grpSpPr>
              <a:xfrm>
                <a:off x="-318" y="635"/>
                <a:ext cx="12192000" cy="6857365"/>
                <a:chOff x="0" y="0"/>
                <a:chExt cx="19200" cy="10799"/>
              </a:xfrm>
            </p:grpSpPr>
            <p:sp>
              <p:nvSpPr>
                <p:cNvPr id="27" name="矩形 26"/>
                <p:cNvSpPr/>
                <p:nvPr userDrawn="1">
                  <p:custDataLst>
                    <p:tags r:id="rId12"/>
                  </p:custDataLst>
                </p:nvPr>
              </p:nvSpPr>
              <p:spPr>
                <a:xfrm>
                  <a:off x="0" y="0"/>
                  <a:ext cx="19200" cy="43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userDrawn="1">
                  <p:custDataLst>
                    <p:tags r:id="rId13"/>
                  </p:custDataLst>
                </p:nvPr>
              </p:nvSpPr>
              <p:spPr>
                <a:xfrm>
                  <a:off x="0" y="9720"/>
                  <a:ext cx="19200" cy="1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菱形 28"/>
                <p:cNvSpPr/>
                <p:nvPr userDrawn="1">
                  <p:custDataLst>
                    <p:tags r:id="rId14"/>
                  </p:custDataLst>
                </p:nvPr>
              </p:nvSpPr>
              <p:spPr>
                <a:xfrm flipH="1">
                  <a:off x="420" y="399"/>
                  <a:ext cx="474" cy="441"/>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p:cNvGrpSpPr/>
                <p:nvPr userDrawn="1">
                  <p:custDataLst>
                    <p:tags r:id="rId15"/>
                  </p:custDataLst>
                </p:nvPr>
              </p:nvGrpSpPr>
              <p:grpSpPr>
                <a:xfrm>
                  <a:off x="16448" y="9574"/>
                  <a:ext cx="2074" cy="675"/>
                  <a:chOff x="0" y="3633950"/>
                  <a:chExt cx="1405715" cy="457699"/>
                </a:xfrm>
              </p:grpSpPr>
              <p:sp>
                <p:nvSpPr>
                  <p:cNvPr id="31" name="菱形 30"/>
                  <p:cNvSpPr/>
                  <p:nvPr userDrawn="1">
                    <p:custDataLst>
                      <p:tags r:id="rId16"/>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菱形 31"/>
                  <p:cNvSpPr/>
                  <p:nvPr userDrawn="1">
                    <p:custDataLst>
                      <p:tags r:id="rId17"/>
                    </p:custDataLst>
                  </p:nvPr>
                </p:nvSpPr>
                <p:spPr>
                  <a:xfrm>
                    <a:off x="474008"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菱形 32"/>
                  <p:cNvSpPr/>
                  <p:nvPr userDrawn="1">
                    <p:custDataLst>
                      <p:tags r:id="rId18"/>
                    </p:custDataLst>
                  </p:nvPr>
                </p:nvSpPr>
                <p:spPr>
                  <a:xfrm>
                    <a:off x="948016"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6" name="圆角矩形 7"/>
              <p:cNvSpPr/>
              <p:nvPr userDrawn="1">
                <p:custDataLst>
                  <p:tags r:id="rId11"/>
                </p:custDataLst>
              </p:nvPr>
            </p:nvSpPr>
            <p:spPr>
              <a:xfrm>
                <a:off x="193040" y="182880"/>
                <a:ext cx="11805285" cy="6491605"/>
              </a:xfrm>
              <a:prstGeom prst="roundRect">
                <a:avLst>
                  <a:gd name="adj" fmla="val 172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五边形 4"/>
            <p:cNvSpPr/>
            <p:nvPr userDrawn="1">
              <p:custDataLst>
                <p:tags r:id="rId8"/>
              </p:custDataLst>
            </p:nvPr>
          </p:nvSpPr>
          <p:spPr>
            <a:xfrm rot="5400000">
              <a:off x="5432425" y="-160020"/>
              <a:ext cx="1327785" cy="164592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4" name="五边形 6"/>
            <p:cNvSpPr/>
            <p:nvPr userDrawn="1">
              <p:custDataLst>
                <p:tags r:id="rId9"/>
              </p:custDataLst>
            </p:nvPr>
          </p:nvSpPr>
          <p:spPr>
            <a:xfrm rot="16200000" flipV="1">
              <a:off x="5792470" y="5658485"/>
              <a:ext cx="607060" cy="1645920"/>
            </a:xfrm>
            <a:prstGeom prst="homePlate">
              <a:avLst>
                <a:gd name="adj" fmla="val 80230"/>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t>2025/9/6</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t>‹#›</a:t>
            </a:fld>
            <a:endParaRPr lang="zh-CN" altLang="en-US"/>
          </a:p>
        </p:txBody>
      </p:sp>
      <p:sp>
        <p:nvSpPr>
          <p:cNvPr id="2" name="标题 1"/>
          <p:cNvSpPr>
            <a:spLocks noGrp="1"/>
          </p:cNvSpPr>
          <p:nvPr>
            <p:ph type="title" hasCustomPrompt="1"/>
            <p:custDataLst>
              <p:tags r:id="rId5"/>
            </p:custDataLst>
          </p:nvPr>
        </p:nvSpPr>
        <p:spPr>
          <a:xfrm>
            <a:off x="2593023" y="2000251"/>
            <a:ext cx="7005955" cy="1491328"/>
          </a:xfrm>
        </p:spPr>
        <p:txBody>
          <a:bodyPr vert="horz" lIns="90000" tIns="46800" rIns="90000" bIns="0" rtlCol="0" anchor="b" anchorCtr="0">
            <a:normAutofit/>
          </a:bodyPr>
          <a:lstStyle>
            <a:lvl1pPr marL="0" marR="0" algn="ctr" defTabSz="914400" rtl="0" eaLnBrk="1" fontAlgn="auto" latinLnBrk="0" hangingPunct="1">
              <a:lnSpc>
                <a:spcPct val="100000"/>
              </a:lnSpc>
              <a:buNone/>
              <a:defRPr kumimoji="0" lang="zh-CN" altLang="en-US" sz="8800" b="1" i="0" u="none" strike="noStrike" kern="1200" cap="none" spc="6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dirty="0">
                <a:sym typeface="+mn-ea"/>
              </a:rPr>
              <a:t>编辑标题</a:t>
            </a:r>
          </a:p>
        </p:txBody>
      </p:sp>
      <p:sp>
        <p:nvSpPr>
          <p:cNvPr id="10" name="文本占位符 9"/>
          <p:cNvSpPr>
            <a:spLocks noGrp="1"/>
          </p:cNvSpPr>
          <p:nvPr>
            <p:ph type="body" sz="quarter" idx="13" hasCustomPrompt="1"/>
            <p:custDataLst>
              <p:tags r:id="rId6"/>
            </p:custDataLst>
          </p:nvPr>
        </p:nvSpPr>
        <p:spPr>
          <a:xfrm>
            <a:off x="4979820" y="4079895"/>
            <a:ext cx="2232360" cy="481249"/>
          </a:xfrm>
        </p:spPr>
        <p:txBody>
          <a:bodyPr lIns="90000" tIns="0" rIns="90000" bIns="46800" anchor="ctr" anchorCtr="0">
            <a:normAutofit/>
          </a:bodyPr>
          <a:lstStyle>
            <a:lvl1pPr marL="0" indent="0" algn="ctr">
              <a:buNone/>
              <a:defRPr sz="2000" baseline="0">
                <a:latin typeface="Arial" panose="020B0604020202020204" pitchFamily="34" charset="0"/>
              </a:defRPr>
            </a:lvl1pPr>
            <a:lvl2pPr marL="457200" indent="0">
              <a:buNone/>
              <a:defRPr/>
            </a:lvl2pPr>
          </a:lstStyle>
          <a:p>
            <a:pPr lvl="0"/>
            <a:r>
              <a:rPr lang="zh-CN" altLang="en-US" dirty="0"/>
              <a:t>编辑文本</a:t>
            </a:r>
          </a:p>
        </p:txBody>
      </p:sp>
      <p:sp>
        <p:nvSpPr>
          <p:cNvPr id="12" name="文本占位符 11"/>
          <p:cNvSpPr>
            <a:spLocks noGrp="1"/>
          </p:cNvSpPr>
          <p:nvPr>
            <p:ph type="body" sz="quarter" idx="14" hasCustomPrompt="1"/>
            <p:custDataLst>
              <p:tags r:id="rId7"/>
            </p:custDataLst>
          </p:nvPr>
        </p:nvSpPr>
        <p:spPr>
          <a:xfrm>
            <a:off x="2593022" y="3539541"/>
            <a:ext cx="7005955" cy="481249"/>
          </a:xfrm>
        </p:spPr>
        <p:txBody>
          <a:bodyPr lIns="90000" tIns="0" rIns="90000" bIns="46800" anchor="t" anchorCtr="0">
            <a:normAutofit/>
          </a:bodyPr>
          <a:lstStyle>
            <a:lvl1pPr marL="0" indent="0" algn="ctr">
              <a:buNone/>
              <a:defRPr sz="2400" baseline="0">
                <a:latin typeface="Arial" panose="020B0604020202020204" pitchFamily="34" charset="0"/>
              </a:defRPr>
            </a:lvl1pPr>
            <a:lvl2pPr marL="457200" indent="0">
              <a:buNone/>
              <a:defRPr/>
            </a:lvl2pPr>
          </a:lstStyle>
          <a:p>
            <a:pPr lvl="0"/>
            <a:r>
              <a:rPr lang="zh-CN" altLang="en-US" dirty="0"/>
              <a:t>单击此处编辑文本</a:t>
            </a:r>
          </a:p>
        </p:txBody>
      </p:sp>
    </p:spTree>
    <p:extLst>
      <p:ext uri="{BB962C8B-B14F-4D97-AF65-F5344CB8AC3E}">
        <p14:creationId xmlns:p14="http://schemas.microsoft.com/office/powerpoint/2010/main" val="33493698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grpSp>
        <p:nvGrpSpPr>
          <p:cNvPr id="17" name="组合 16"/>
          <p:cNvGrpSpPr/>
          <p:nvPr userDrawn="1">
            <p:custDataLst>
              <p:tags r:id="rId1"/>
            </p:custDataLst>
          </p:nvPr>
        </p:nvGrpSpPr>
        <p:grpSpPr>
          <a:xfrm>
            <a:off x="11598910" y="6433185"/>
            <a:ext cx="450850" cy="149860"/>
            <a:chOff x="0" y="3623101"/>
            <a:chExt cx="1405715" cy="468548"/>
          </a:xfrm>
        </p:grpSpPr>
        <p:sp>
          <p:nvSpPr>
            <p:cNvPr id="19" name="菱形 18"/>
            <p:cNvSpPr/>
            <p:nvPr userDrawn="1">
              <p:custDataLst>
                <p:tags r:id="rId7"/>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菱形 19"/>
            <p:cNvSpPr/>
            <p:nvPr userDrawn="1">
              <p:custDataLst>
                <p:tags r:id="rId8"/>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菱形 20"/>
            <p:cNvSpPr/>
            <p:nvPr userDrawn="1">
              <p:custDataLst>
                <p:tags r:id="rId9"/>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五边形 4"/>
          <p:cNvSpPr/>
          <p:nvPr userDrawn="1">
            <p:custDataLst>
              <p:tags r:id="rId2"/>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日期占位符 2"/>
          <p:cNvSpPr>
            <a:spLocks noGrp="1"/>
          </p:cNvSpPr>
          <p:nvPr userDrawn="1">
            <p:ph type="dt" sz="half" idx="10"/>
            <p:custDataLst>
              <p:tags r:id="rId3"/>
            </p:custDataLst>
          </p:nvPr>
        </p:nvSpPr>
        <p:spPr/>
        <p:txBody>
          <a:bodyPr/>
          <a:lstStyle/>
          <a:p>
            <a:fld id="{760FBDFE-C587-4B4C-A407-44438C67B59E}" type="datetimeFigureOut">
              <a:rPr lang="zh-CN" altLang="en-US" smtClean="0"/>
              <a:t>2025/9/6</a:t>
            </a:fld>
            <a:endParaRPr lang="zh-CN" altLang="en-US"/>
          </a:p>
        </p:txBody>
      </p:sp>
      <p:sp>
        <p:nvSpPr>
          <p:cNvPr id="4" name="页脚占位符 3"/>
          <p:cNvSpPr>
            <a:spLocks noGrp="1"/>
          </p:cNvSpPr>
          <p:nvPr userDrawn="1">
            <p:ph type="ftr" sz="quarter" idx="11"/>
            <p:custDataLst>
              <p:tags r:id="rId4"/>
            </p:custDataLst>
          </p:nvPr>
        </p:nvSpPr>
        <p:spPr/>
        <p:txBody>
          <a:bodyPr/>
          <a:lstStyle/>
          <a:p>
            <a:endParaRPr lang="zh-CN" altLang="en-US" dirty="0"/>
          </a:p>
        </p:txBody>
      </p:sp>
      <p:sp>
        <p:nvSpPr>
          <p:cNvPr id="5" name="灯片编号占位符 4"/>
          <p:cNvSpPr>
            <a:spLocks noGrp="1"/>
          </p:cNvSpPr>
          <p:nvPr userDrawn="1">
            <p:ph type="sldNum" sz="quarter" idx="12"/>
            <p:custDataLst>
              <p:tags r:id="rId5"/>
            </p:custDataLst>
          </p:nvPr>
        </p:nvSpPr>
        <p:spPr/>
        <p:txBody>
          <a:bodyPr/>
          <a:lstStyle/>
          <a:p>
            <a:fld id="{49AE70B2-8BF9-45C0-BB95-33D1B9D3A854}" type="slidenum">
              <a:rPr lang="zh-CN" altLang="en-US" smtClean="0"/>
              <a:t>‹#›</a:t>
            </a:fld>
            <a:endParaRPr lang="zh-CN" altLang="en-US" dirty="0"/>
          </a:p>
        </p:txBody>
      </p:sp>
      <p:sp>
        <p:nvSpPr>
          <p:cNvPr id="7" name="标题 6"/>
          <p:cNvSpPr>
            <a:spLocks noGrp="1"/>
          </p:cNvSpPr>
          <p:nvPr>
            <p:ph type="title"/>
            <p:custDataLst>
              <p:tags r:id="rId6"/>
            </p:custDataLst>
          </p:nvPr>
        </p:nvSpPr>
        <p:spPr/>
        <p:txBody>
          <a:bodyPr/>
          <a:lstStyle/>
          <a:p>
            <a:r>
              <a:rPr lang="zh-CN" altLang="en-US"/>
              <a:t>单击此处编辑母版标题样式</a:t>
            </a:r>
          </a:p>
        </p:txBody>
      </p:sp>
    </p:spTree>
    <p:extLst>
      <p:ext uri="{BB962C8B-B14F-4D97-AF65-F5344CB8AC3E}">
        <p14:creationId xmlns:p14="http://schemas.microsoft.com/office/powerpoint/2010/main" val="21023183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24" name="矩形 23"/>
          <p:cNvSpPr/>
          <p:nvPr userDrawn="1">
            <p:custDataLst>
              <p:tags r:id="rId1"/>
            </p:custDataLst>
          </p:nvPr>
        </p:nvSpPr>
        <p:spPr>
          <a:xfrm>
            <a:off x="257175" y="285750"/>
            <a:ext cx="11677650" cy="629602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en-US" altLang="zh-CN" dirty="0">
              <a:sym typeface="+mn-ea"/>
            </a:endParaRPr>
          </a:p>
        </p:txBody>
      </p:sp>
      <p:grpSp>
        <p:nvGrpSpPr>
          <p:cNvPr id="25" name="组合 24"/>
          <p:cNvGrpSpPr/>
          <p:nvPr userDrawn="1">
            <p:custDataLst>
              <p:tags r:id="rId2"/>
            </p:custDataLst>
          </p:nvPr>
        </p:nvGrpSpPr>
        <p:grpSpPr>
          <a:xfrm>
            <a:off x="11148695" y="6413500"/>
            <a:ext cx="950595" cy="316865"/>
            <a:chOff x="0" y="3623101"/>
            <a:chExt cx="1405715" cy="468548"/>
          </a:xfrm>
        </p:grpSpPr>
        <p:sp>
          <p:nvSpPr>
            <p:cNvPr id="27" name="菱形 26"/>
            <p:cNvSpPr/>
            <p:nvPr userDrawn="1">
              <p:custDataLst>
                <p:tags r:id="rId9"/>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菱形 27"/>
            <p:cNvSpPr/>
            <p:nvPr userDrawn="1">
              <p:custDataLst>
                <p:tags r:id="rId10"/>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菱形 28"/>
            <p:cNvSpPr/>
            <p:nvPr userDrawn="1">
              <p:custDataLst>
                <p:tags r:id="rId11"/>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五边形 4"/>
          <p:cNvSpPr/>
          <p:nvPr userDrawn="1">
            <p:custDataLst>
              <p:tags r:id="rId3"/>
            </p:custDataLst>
          </p:nvPr>
        </p:nvSpPr>
        <p:spPr>
          <a:xfrm rot="5400000">
            <a:off x="660400" y="231775"/>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标题 1"/>
          <p:cNvSpPr>
            <a:spLocks noGrp="1"/>
          </p:cNvSpPr>
          <p:nvPr userDrawn="1">
            <p:ph type="title" hasCustomPrompt="1"/>
            <p:custDataLst>
              <p:tags r:id="rId4"/>
            </p:custDataLst>
          </p:nvPr>
        </p:nvSpPr>
        <p:spPr>
          <a:xfrm>
            <a:off x="1281600" y="1249200"/>
            <a:ext cx="9626400" cy="723600"/>
          </a:xfrm>
        </p:spPr>
        <p:txBody>
          <a:bodyPr lIns="90000" tIns="46800" rIns="90000" bIns="46800" anchor="ctr">
            <a:normAutofit/>
          </a:bodyPr>
          <a:lstStyle>
            <a:lvl1pPr marL="0" indent="0">
              <a:buFont typeface="Arial" panose="020B0604020202020204" pitchFamily="34" charset="0"/>
              <a:buNone/>
              <a:defRPr sz="3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单击此处编辑标题</a:t>
            </a:r>
          </a:p>
        </p:txBody>
      </p:sp>
      <p:sp>
        <p:nvSpPr>
          <p:cNvPr id="7" name="内容占位符 6"/>
          <p:cNvSpPr>
            <a:spLocks noGrp="1"/>
          </p:cNvSpPr>
          <p:nvPr userDrawn="1">
            <p:ph sz="quarter" idx="13"/>
            <p:custDataLst>
              <p:tags r:id="rId5"/>
            </p:custDataLst>
          </p:nvPr>
        </p:nvSpPr>
        <p:spPr>
          <a:xfrm>
            <a:off x="1281113" y="2163600"/>
            <a:ext cx="9626600" cy="34452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vl2pPr marL="457200" indent="0">
              <a:buNone/>
              <a:defRPr baseline="0">
                <a:solidFill>
                  <a:schemeClr val="tx1">
                    <a:lumMod val="85000"/>
                    <a:lumOff val="15000"/>
                  </a:schemeClr>
                </a:solidFill>
                <a:latin typeface="Arial" panose="020B0604020202020204" pitchFamily="34" charset="0"/>
                <a:ea typeface="微软雅黑" panose="020B0503020204020204" charset="-122"/>
              </a:defRPr>
            </a:lvl2pPr>
            <a:lvl3pPr marL="914400" indent="0">
              <a:buNone/>
              <a:defRPr baseline="0">
                <a:solidFill>
                  <a:schemeClr val="tx1">
                    <a:lumMod val="85000"/>
                    <a:lumOff val="15000"/>
                  </a:schemeClr>
                </a:solidFill>
                <a:latin typeface="Arial" panose="020B0604020202020204" pitchFamily="34" charset="0"/>
                <a:ea typeface="微软雅黑" panose="020B0503020204020204" charset="-122"/>
              </a:defRPr>
            </a:lvl3pPr>
            <a:lvl4pPr marL="1371600" indent="0">
              <a:buNone/>
              <a:defRPr baseline="0">
                <a:solidFill>
                  <a:schemeClr val="tx1">
                    <a:lumMod val="85000"/>
                    <a:lumOff val="15000"/>
                  </a:schemeClr>
                </a:solidFill>
                <a:latin typeface="Arial" panose="020B0604020202020204" pitchFamily="34" charset="0"/>
                <a:ea typeface="微软雅黑" panose="020B0503020204020204" charset="-122"/>
              </a:defRPr>
            </a:lvl4pPr>
            <a:lvl5pPr marL="1828800" indent="0">
              <a:buNone/>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 name="日期占位符 2"/>
          <p:cNvSpPr>
            <a:spLocks noGrp="1"/>
          </p:cNvSpPr>
          <p:nvPr userDrawn="1">
            <p:ph type="dt" sz="half" idx="10"/>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2025/9/6</a:t>
            </a:fld>
            <a:endParaRPr lang="zh-CN" altLang="en-US"/>
          </a:p>
        </p:txBody>
      </p:sp>
      <p:sp>
        <p:nvSpPr>
          <p:cNvPr id="4" name="页脚占位符 3"/>
          <p:cNvSpPr>
            <a:spLocks noGrp="1"/>
          </p:cNvSpPr>
          <p:nvPr userDrawn="1">
            <p:ph type="ftr" sz="quarter" idx="11"/>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8"/>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Tree>
    <p:extLst>
      <p:ext uri="{BB962C8B-B14F-4D97-AF65-F5344CB8AC3E}">
        <p14:creationId xmlns:p14="http://schemas.microsoft.com/office/powerpoint/2010/main" val="15456339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1"/>
            </p:custDataLst>
          </p:nvPr>
        </p:nvSpPr>
        <p:spPr>
          <a:xfrm>
            <a:off x="0" y="1"/>
            <a:ext cx="4823460" cy="6858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dirty="0">
              <a:solidFill>
                <a:schemeClr val="tx1">
                  <a:lumMod val="85000"/>
                  <a:lumOff val="15000"/>
                </a:schemeClr>
              </a:solidFill>
              <a:latin typeface="Arial" panose="020B0604020202020204" pitchFamily="34" charset="0"/>
              <a:ea typeface="微软雅黑" panose="020B0503020204020204" charset="-122"/>
              <a:sym typeface="+mn-ea"/>
            </a:endParaRPr>
          </a:p>
        </p:txBody>
      </p:sp>
      <p:grpSp>
        <p:nvGrpSpPr>
          <p:cNvPr id="16" name="组合 15"/>
          <p:cNvGrpSpPr/>
          <p:nvPr userDrawn="1">
            <p:custDataLst>
              <p:tags r:id="rId2"/>
            </p:custDataLst>
          </p:nvPr>
        </p:nvGrpSpPr>
        <p:grpSpPr>
          <a:xfrm>
            <a:off x="11598910" y="6433185"/>
            <a:ext cx="450850" cy="149860"/>
            <a:chOff x="0" y="3623101"/>
            <a:chExt cx="1405715" cy="468548"/>
          </a:xfrm>
        </p:grpSpPr>
        <p:sp>
          <p:nvSpPr>
            <p:cNvPr id="18" name="菱形 17"/>
            <p:cNvSpPr/>
            <p:nvPr userDrawn="1">
              <p:custDataLst>
                <p:tags r:id="rId10"/>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菱形 18"/>
            <p:cNvSpPr/>
            <p:nvPr userDrawn="1">
              <p:custDataLst>
                <p:tags r:id="rId11"/>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菱形 21"/>
            <p:cNvSpPr/>
            <p:nvPr userDrawn="1">
              <p:custDataLst>
                <p:tags r:id="rId12"/>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标题 1"/>
          <p:cNvSpPr>
            <a:spLocks noGrp="1"/>
          </p:cNvSpPr>
          <p:nvPr userDrawn="1">
            <p:ph type="title" hasCustomPrompt="1"/>
            <p:custDataLst>
              <p:tags r:id="rId4"/>
            </p:custDataLst>
          </p:nvPr>
        </p:nvSpPr>
        <p:spPr>
          <a:xfrm>
            <a:off x="583200" y="629920"/>
            <a:ext cx="3960000" cy="1022480"/>
          </a:xfrm>
        </p:spPr>
        <p:txBody>
          <a:bodyPr lIns="90000" tIns="46800" rIns="90000" bIns="46800" anchor="ctr">
            <a:normAutofit/>
          </a:bodyPr>
          <a:lstStyle>
            <a:lvl1pPr marL="0" indent="0">
              <a:buFont typeface="Arial" panose="020B0604020202020204" pitchFamily="34" charset="0"/>
              <a:buNone/>
              <a:defRPr sz="36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编辑标题</a:t>
            </a:r>
          </a:p>
        </p:txBody>
      </p:sp>
      <p:sp>
        <p:nvSpPr>
          <p:cNvPr id="3" name="日期占位符 2"/>
          <p:cNvSpPr>
            <a:spLocks noGrp="1"/>
          </p:cNvSpPr>
          <p:nvPr userDrawn="1">
            <p:ph type="dt" sz="half" idx="10"/>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2025/9/6</a:t>
            </a:fld>
            <a:endParaRPr lang="zh-CN" altLang="en-US" dirty="0"/>
          </a:p>
        </p:txBody>
      </p:sp>
      <p:sp>
        <p:nvSpPr>
          <p:cNvPr id="4" name="页脚占位符 3"/>
          <p:cNvSpPr>
            <a:spLocks noGrp="1"/>
          </p:cNvSpPr>
          <p:nvPr userDrawn="1">
            <p:ph type="ftr" sz="quarter" idx="11"/>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
        <p:nvSpPr>
          <p:cNvPr id="7" name="文本占位符 6"/>
          <p:cNvSpPr>
            <a:spLocks noGrp="1"/>
          </p:cNvSpPr>
          <p:nvPr userDrawn="1">
            <p:ph type="body" sz="quarter" idx="13"/>
            <p:custDataLst>
              <p:tags r:id="rId8"/>
            </p:custDataLst>
          </p:nvPr>
        </p:nvSpPr>
        <p:spPr>
          <a:xfrm>
            <a:off x="586800" y="1764000"/>
            <a:ext cx="3956400" cy="40932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vl2pPr marL="457200" indent="0">
              <a:buNone/>
              <a:defRPr baseline="0">
                <a:solidFill>
                  <a:schemeClr val="tx1">
                    <a:lumMod val="85000"/>
                    <a:lumOff val="15000"/>
                  </a:schemeClr>
                </a:solidFill>
                <a:latin typeface="Arial" panose="020B0604020202020204" pitchFamily="34" charset="0"/>
                <a:ea typeface="微软雅黑" panose="020B0503020204020204" charset="-122"/>
              </a:defRPr>
            </a:lvl2pPr>
            <a:lvl3pPr marL="914400" indent="0">
              <a:buNone/>
              <a:defRPr baseline="0">
                <a:solidFill>
                  <a:schemeClr val="tx1">
                    <a:lumMod val="85000"/>
                    <a:lumOff val="15000"/>
                  </a:schemeClr>
                </a:solidFill>
                <a:latin typeface="Arial" panose="020B0604020202020204" pitchFamily="34" charset="0"/>
                <a:ea typeface="微软雅黑" panose="020B0503020204020204" charset="-122"/>
              </a:defRPr>
            </a:lvl3pPr>
            <a:lvl4pPr marL="1371600" indent="0">
              <a:buNone/>
              <a:defRPr baseline="0">
                <a:solidFill>
                  <a:schemeClr val="tx1">
                    <a:lumMod val="85000"/>
                    <a:lumOff val="15000"/>
                  </a:schemeClr>
                </a:solidFill>
                <a:latin typeface="Arial" panose="020B0604020202020204" pitchFamily="34" charset="0"/>
                <a:ea typeface="微软雅黑" panose="020B0503020204020204" charset="-122"/>
              </a:defRPr>
            </a:lvl4pPr>
            <a:lvl5pPr marL="1828800" indent="0">
              <a:buNone/>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内容占位符 8"/>
          <p:cNvSpPr>
            <a:spLocks noGrp="1"/>
          </p:cNvSpPr>
          <p:nvPr userDrawn="1">
            <p:ph sz="quarter" idx="14"/>
            <p:custDataLst>
              <p:tags r:id="rId9"/>
            </p:custDataLst>
          </p:nvPr>
        </p:nvSpPr>
        <p:spPr>
          <a:xfrm>
            <a:off x="5101200" y="769938"/>
            <a:ext cx="6480000" cy="5087937"/>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vl2pPr marL="457200" indent="0">
              <a:buNone/>
              <a:defRPr baseline="0">
                <a:solidFill>
                  <a:schemeClr val="tx1">
                    <a:lumMod val="85000"/>
                    <a:lumOff val="15000"/>
                  </a:schemeClr>
                </a:solidFill>
                <a:latin typeface="Arial" panose="020B0604020202020204" pitchFamily="34" charset="0"/>
                <a:ea typeface="微软雅黑" panose="020B0503020204020204" charset="-122"/>
              </a:defRPr>
            </a:lvl2pPr>
            <a:lvl3pPr marL="914400" indent="0">
              <a:buNone/>
              <a:defRPr baseline="0">
                <a:solidFill>
                  <a:schemeClr val="tx1">
                    <a:lumMod val="85000"/>
                    <a:lumOff val="15000"/>
                  </a:schemeClr>
                </a:solidFill>
                <a:latin typeface="Arial" panose="020B0604020202020204" pitchFamily="34" charset="0"/>
                <a:ea typeface="微软雅黑" panose="020B0503020204020204" charset="-122"/>
              </a:defRPr>
            </a:lvl3pPr>
            <a:lvl4pPr marL="1371600" indent="0">
              <a:buNone/>
              <a:defRPr baseline="0">
                <a:solidFill>
                  <a:schemeClr val="tx1">
                    <a:lumMod val="85000"/>
                    <a:lumOff val="15000"/>
                  </a:schemeClr>
                </a:solidFill>
                <a:latin typeface="Arial" panose="020B0604020202020204" pitchFamily="34" charset="0"/>
                <a:ea typeface="微软雅黑" panose="020B0503020204020204" charset="-122"/>
              </a:defRPr>
            </a:lvl4pPr>
            <a:lvl5pPr marL="1828800" indent="0">
              <a:buNone/>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extLst>
      <p:ext uri="{BB962C8B-B14F-4D97-AF65-F5344CB8AC3E}">
        <p14:creationId xmlns:p14="http://schemas.microsoft.com/office/powerpoint/2010/main" val="38543556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a:solidFill>
                <a:schemeClr val="tx1">
                  <a:lumMod val="85000"/>
                  <a:lumOff val="15000"/>
                </a:schemeClr>
              </a:solidFill>
              <a:latin typeface="Arial" panose="020B0604020202020204" pitchFamily="34" charset="0"/>
              <a:ea typeface="微软雅黑" panose="020B0503020204020204" charset="-122"/>
              <a:sym typeface="+mn-ea"/>
            </a:endParaRPr>
          </a:p>
        </p:txBody>
      </p:sp>
      <p:grpSp>
        <p:nvGrpSpPr>
          <p:cNvPr id="23" name="组合 22"/>
          <p:cNvGrpSpPr/>
          <p:nvPr userDrawn="1">
            <p:custDataLst>
              <p:tags r:id="rId2"/>
            </p:custDataLst>
          </p:nvPr>
        </p:nvGrpSpPr>
        <p:grpSpPr>
          <a:xfrm>
            <a:off x="11598910" y="6433185"/>
            <a:ext cx="450850" cy="149860"/>
            <a:chOff x="0" y="3623101"/>
            <a:chExt cx="1405715" cy="468548"/>
          </a:xfrm>
        </p:grpSpPr>
        <p:sp>
          <p:nvSpPr>
            <p:cNvPr id="25" name="菱形 24"/>
            <p:cNvSpPr/>
            <p:nvPr userDrawn="1">
              <p:custDataLst>
                <p:tags r:id="rId10"/>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菱形 25"/>
            <p:cNvSpPr/>
            <p:nvPr userDrawn="1">
              <p:custDataLst>
                <p:tags r:id="rId11"/>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菱形 26"/>
            <p:cNvSpPr/>
            <p:nvPr userDrawn="1">
              <p:custDataLst>
                <p:tags r:id="rId12"/>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标题 1"/>
          <p:cNvSpPr>
            <a:spLocks noGrp="1"/>
          </p:cNvSpPr>
          <p:nvPr>
            <p:ph type="title"/>
            <p:custDataLst>
              <p:tags r:id="rId4"/>
            </p:custDataLst>
          </p:nvPr>
        </p:nvSpPr>
        <p:spPr>
          <a:xfrm>
            <a:off x="612000" y="689418"/>
            <a:ext cx="10976400" cy="718182"/>
          </a:xfrm>
        </p:spPr>
        <p:txBody>
          <a:bodyPr lIns="90000" tIns="46800" rIns="90000" bIns="46800" anchor="ctr">
            <a:normAutofit/>
          </a:bodyPr>
          <a:lstStyle>
            <a:lvl1pPr algn="ctr">
              <a:defRPr sz="36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单击此处编辑母版标题样式</a:t>
            </a:r>
          </a:p>
        </p:txBody>
      </p:sp>
      <p:sp>
        <p:nvSpPr>
          <p:cNvPr id="3" name="日期占位符 2"/>
          <p:cNvSpPr>
            <a:spLocks noGrp="1"/>
          </p:cNvSpPr>
          <p:nvPr>
            <p:ph type="dt" sz="half" idx="10"/>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2025/9/6</a:t>
            </a:fld>
            <a:endParaRPr lang="zh-CN" altLang="en-US"/>
          </a:p>
        </p:txBody>
      </p:sp>
      <p:sp>
        <p:nvSpPr>
          <p:cNvPr id="4" name="页脚占位符 3"/>
          <p:cNvSpPr>
            <a:spLocks noGrp="1"/>
          </p:cNvSpPr>
          <p:nvPr>
            <p:ph type="ftr" sz="quarter" idx="11"/>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8"/>
            </p:custDataLst>
          </p:nvPr>
        </p:nvSpPr>
        <p:spPr>
          <a:xfrm>
            <a:off x="612000" y="1659600"/>
            <a:ext cx="10975975" cy="828000"/>
          </a:xfrm>
        </p:spPr>
        <p:txBody>
          <a:bodyPr lIns="90000" tIns="46800" rIns="90000" bIns="46800">
            <a:normAutofit/>
          </a:bodyPr>
          <a:lstStyle>
            <a:lvl1pPr algn="ctr">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
        <p:nvSpPr>
          <p:cNvPr id="9" name="内容占位符 8"/>
          <p:cNvSpPr>
            <a:spLocks noGrp="1"/>
          </p:cNvSpPr>
          <p:nvPr>
            <p:ph sz="quarter" idx="14"/>
            <p:custDataLst>
              <p:tags r:id="rId9"/>
            </p:custDataLst>
          </p:nvPr>
        </p:nvSpPr>
        <p:spPr>
          <a:xfrm>
            <a:off x="612775" y="2808000"/>
            <a:ext cx="10965600" cy="34308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extLst>
      <p:ext uri="{BB962C8B-B14F-4D97-AF65-F5344CB8AC3E}">
        <p14:creationId xmlns:p14="http://schemas.microsoft.com/office/powerpoint/2010/main" val="1355546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1"/>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a:solidFill>
                <a:schemeClr val="tx1">
                  <a:lumMod val="85000"/>
                  <a:lumOff val="15000"/>
                </a:schemeClr>
              </a:solidFill>
              <a:latin typeface="Arial" panose="020B0604020202020204" pitchFamily="34" charset="0"/>
              <a:ea typeface="微软雅黑" panose="020B0503020204020204" charset="-122"/>
              <a:sym typeface="+mn-ea"/>
            </a:endParaRPr>
          </a:p>
        </p:txBody>
      </p:sp>
      <p:grpSp>
        <p:nvGrpSpPr>
          <p:cNvPr id="21" name="组合 20"/>
          <p:cNvGrpSpPr/>
          <p:nvPr userDrawn="1">
            <p:custDataLst>
              <p:tags r:id="rId2"/>
            </p:custDataLst>
          </p:nvPr>
        </p:nvGrpSpPr>
        <p:grpSpPr>
          <a:xfrm>
            <a:off x="11598910" y="6433185"/>
            <a:ext cx="450850" cy="149860"/>
            <a:chOff x="0" y="3623101"/>
            <a:chExt cx="1405715" cy="468548"/>
          </a:xfrm>
        </p:grpSpPr>
        <p:sp>
          <p:nvSpPr>
            <p:cNvPr id="25" name="菱形 24"/>
            <p:cNvSpPr/>
            <p:nvPr userDrawn="1">
              <p:custDataLst>
                <p:tags r:id="rId10"/>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菱形 25"/>
            <p:cNvSpPr/>
            <p:nvPr userDrawn="1">
              <p:custDataLst>
                <p:tags r:id="rId11"/>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菱形 26"/>
            <p:cNvSpPr/>
            <p:nvPr userDrawn="1">
              <p:custDataLst>
                <p:tags r:id="rId12"/>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标题 1"/>
          <p:cNvSpPr>
            <a:spLocks noGrp="1"/>
          </p:cNvSpPr>
          <p:nvPr>
            <p:ph type="title"/>
            <p:custDataLst>
              <p:tags r:id="rId4"/>
            </p:custDataLst>
          </p:nvPr>
        </p:nvSpPr>
        <p:spPr>
          <a:xfrm>
            <a:off x="604800" y="579120"/>
            <a:ext cx="10976400" cy="655680"/>
          </a:xfrm>
        </p:spPr>
        <p:txBody>
          <a:bodyPr lIns="90000" tIns="46800" rIns="90000" bIns="46800" anchor="ctr">
            <a:normAutofit/>
          </a:bodyPr>
          <a:lstStyle>
            <a:lvl1pPr algn="ctr">
              <a:defRPr sz="3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单击此处编辑母版标题样式</a:t>
            </a:r>
          </a:p>
        </p:txBody>
      </p:sp>
      <p:sp>
        <p:nvSpPr>
          <p:cNvPr id="3" name="日期占位符 2"/>
          <p:cNvSpPr>
            <a:spLocks noGrp="1"/>
          </p:cNvSpPr>
          <p:nvPr>
            <p:ph type="dt" sz="half" idx="10"/>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2025/9/6</a:t>
            </a:fld>
            <a:endParaRPr lang="zh-CN" altLang="en-US"/>
          </a:p>
        </p:txBody>
      </p:sp>
      <p:sp>
        <p:nvSpPr>
          <p:cNvPr id="4" name="页脚占位符 3"/>
          <p:cNvSpPr>
            <a:spLocks noGrp="1"/>
          </p:cNvSpPr>
          <p:nvPr>
            <p:ph type="ftr" sz="quarter" idx="11"/>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
        <p:nvSpPr>
          <p:cNvPr id="7" name="内容占位符 6"/>
          <p:cNvSpPr>
            <a:spLocks noGrp="1"/>
          </p:cNvSpPr>
          <p:nvPr>
            <p:ph sz="quarter" idx="13"/>
            <p:custDataLst>
              <p:tags r:id="rId8"/>
            </p:custDataLst>
          </p:nvPr>
        </p:nvSpPr>
        <p:spPr>
          <a:xfrm>
            <a:off x="604837" y="1681200"/>
            <a:ext cx="10990800" cy="32112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文本占位符 8"/>
          <p:cNvSpPr>
            <a:spLocks noGrp="1"/>
          </p:cNvSpPr>
          <p:nvPr>
            <p:ph type="body" sz="quarter" idx="14"/>
            <p:custDataLst>
              <p:tags r:id="rId9"/>
            </p:custDataLst>
          </p:nvPr>
        </p:nvSpPr>
        <p:spPr>
          <a:xfrm>
            <a:off x="594000" y="5180400"/>
            <a:ext cx="11001600" cy="10116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Tree>
    <p:extLst>
      <p:ext uri="{BB962C8B-B14F-4D97-AF65-F5344CB8AC3E}">
        <p14:creationId xmlns:p14="http://schemas.microsoft.com/office/powerpoint/2010/main" val="36293253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a:solidFill>
                <a:schemeClr val="tx1">
                  <a:lumMod val="85000"/>
                  <a:lumOff val="15000"/>
                </a:schemeClr>
              </a:solidFill>
              <a:latin typeface="Arial" panose="020B0604020202020204" pitchFamily="34" charset="0"/>
              <a:ea typeface="微软雅黑" panose="020B0503020204020204" charset="-122"/>
              <a:sym typeface="+mn-ea"/>
            </a:endParaRPr>
          </a:p>
        </p:txBody>
      </p:sp>
      <p:sp>
        <p:nvSpPr>
          <p:cNvPr id="2" name="标题 1"/>
          <p:cNvSpPr>
            <a:spLocks noGrp="1"/>
          </p:cNvSpPr>
          <p:nvPr>
            <p:ph type="title"/>
            <p:custDataLst>
              <p:tags r:id="rId2"/>
            </p:custDataLst>
          </p:nvPr>
        </p:nvSpPr>
        <p:spPr>
          <a:xfrm>
            <a:off x="579600" y="237600"/>
            <a:ext cx="11037600" cy="441964"/>
          </a:xfrm>
        </p:spPr>
        <p:txBody>
          <a:bodyPr lIns="90000" tIns="46800" rIns="90000" bIns="46800">
            <a:normAutofit/>
          </a:bodyPr>
          <a:lstStyle>
            <a:lvl1pPr marL="0" indent="0">
              <a:buFont typeface="Arial" panose="020B0604020202020204" pitchFamily="34" charset="0"/>
              <a:buNone/>
              <a:defRPr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单击此处编辑母版标题样式</a:t>
            </a:r>
          </a:p>
        </p:txBody>
      </p:sp>
      <p:sp>
        <p:nvSpPr>
          <p:cNvPr id="3" name="日期占位符 2"/>
          <p:cNvSpPr>
            <a:spLocks noGrp="1"/>
          </p:cNvSpPr>
          <p:nvPr>
            <p:ph type="dt" sz="half" idx="10"/>
            <p:custDataLst>
              <p:tags r:id="rId3"/>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2025/9/6</a:t>
            </a:fld>
            <a:endParaRPr lang="zh-CN" altLang="en-US"/>
          </a:p>
        </p:txBody>
      </p:sp>
      <p:sp>
        <p:nvSpPr>
          <p:cNvPr id="4" name="页脚占位符 3"/>
          <p:cNvSpPr>
            <a:spLocks noGrp="1"/>
          </p:cNvSpPr>
          <p:nvPr>
            <p:ph type="ftr" sz="quarter" idx="11"/>
            <p:custDataLst>
              <p:tags r:id="rId4"/>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
        <p:nvSpPr>
          <p:cNvPr id="7" name="内容占位符 6"/>
          <p:cNvSpPr>
            <a:spLocks noGrp="1"/>
          </p:cNvSpPr>
          <p:nvPr>
            <p:ph sz="quarter" idx="13"/>
            <p:custDataLst>
              <p:tags r:id="rId6"/>
            </p:custDataLst>
          </p:nvPr>
        </p:nvSpPr>
        <p:spPr>
          <a:xfrm>
            <a:off x="579600" y="1663200"/>
            <a:ext cx="5342400" cy="28944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vl2pPr marL="457200" indent="0">
              <a:buNone/>
              <a:defRPr baseline="0">
                <a:solidFill>
                  <a:schemeClr val="tx1">
                    <a:lumMod val="85000"/>
                    <a:lumOff val="15000"/>
                  </a:schemeClr>
                </a:solidFill>
                <a:latin typeface="Arial" panose="020B0604020202020204" pitchFamily="34" charset="0"/>
                <a:ea typeface="微软雅黑" panose="020B0503020204020204" charset="-122"/>
              </a:defRPr>
            </a:lvl2pPr>
            <a:lvl3pPr marL="914400" indent="0">
              <a:buNone/>
              <a:defRPr baseline="0">
                <a:solidFill>
                  <a:schemeClr val="tx1">
                    <a:lumMod val="85000"/>
                    <a:lumOff val="15000"/>
                  </a:schemeClr>
                </a:solidFill>
                <a:latin typeface="Arial" panose="020B0604020202020204" pitchFamily="34" charset="0"/>
                <a:ea typeface="微软雅黑" panose="020B0503020204020204" charset="-122"/>
              </a:defRPr>
            </a:lvl3pPr>
            <a:lvl4pPr marL="1371600" indent="0">
              <a:buNone/>
              <a:defRPr baseline="0">
                <a:solidFill>
                  <a:schemeClr val="tx1">
                    <a:lumMod val="85000"/>
                    <a:lumOff val="15000"/>
                  </a:schemeClr>
                </a:solidFill>
                <a:latin typeface="Arial" panose="020B0604020202020204" pitchFamily="34" charset="0"/>
                <a:ea typeface="微软雅黑" panose="020B0503020204020204" charset="-122"/>
              </a:defRPr>
            </a:lvl4pPr>
            <a:lvl5pPr marL="1828800" indent="0">
              <a:buNone/>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内容占位符 8"/>
          <p:cNvSpPr>
            <a:spLocks noGrp="1"/>
          </p:cNvSpPr>
          <p:nvPr>
            <p:ph sz="quarter" idx="14"/>
            <p:custDataLst>
              <p:tags r:id="rId7"/>
            </p:custDataLst>
          </p:nvPr>
        </p:nvSpPr>
        <p:spPr>
          <a:xfrm>
            <a:off x="6242400" y="1663200"/>
            <a:ext cx="5367600" cy="28944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vl2pPr marL="457200" indent="0">
              <a:buNone/>
              <a:defRPr baseline="0">
                <a:solidFill>
                  <a:schemeClr val="tx1">
                    <a:lumMod val="85000"/>
                    <a:lumOff val="15000"/>
                  </a:schemeClr>
                </a:solidFill>
                <a:latin typeface="Arial" panose="020B0604020202020204" pitchFamily="34" charset="0"/>
                <a:ea typeface="微软雅黑" panose="020B0503020204020204" charset="-122"/>
              </a:defRPr>
            </a:lvl2pPr>
            <a:lvl3pPr marL="914400" indent="0">
              <a:buNone/>
              <a:defRPr baseline="0">
                <a:solidFill>
                  <a:schemeClr val="tx1">
                    <a:lumMod val="85000"/>
                    <a:lumOff val="15000"/>
                  </a:schemeClr>
                </a:solidFill>
                <a:latin typeface="Arial" panose="020B0604020202020204" pitchFamily="34" charset="0"/>
                <a:ea typeface="微软雅黑" panose="020B0503020204020204" charset="-122"/>
              </a:defRPr>
            </a:lvl3pPr>
            <a:lvl4pPr marL="1371600" indent="0">
              <a:buNone/>
              <a:defRPr baseline="0">
                <a:solidFill>
                  <a:schemeClr val="tx1">
                    <a:lumMod val="85000"/>
                    <a:lumOff val="15000"/>
                  </a:schemeClr>
                </a:solidFill>
                <a:latin typeface="Arial" panose="020B0604020202020204" pitchFamily="34" charset="0"/>
                <a:ea typeface="微软雅黑" panose="020B0503020204020204" charset="-122"/>
              </a:defRPr>
            </a:lvl4pPr>
            <a:lvl5pPr marL="1828800" indent="0">
              <a:buNone/>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1" name="文本占位符 10"/>
          <p:cNvSpPr>
            <a:spLocks noGrp="1"/>
          </p:cNvSpPr>
          <p:nvPr>
            <p:ph type="body" sz="quarter" idx="15"/>
            <p:custDataLst>
              <p:tags r:id="rId8"/>
            </p:custDataLst>
          </p:nvPr>
        </p:nvSpPr>
        <p:spPr>
          <a:xfrm>
            <a:off x="572400" y="4816800"/>
            <a:ext cx="5342400" cy="7812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
        <p:nvSpPr>
          <p:cNvPr id="13" name="文本占位符 12"/>
          <p:cNvSpPr>
            <a:spLocks noGrp="1"/>
          </p:cNvSpPr>
          <p:nvPr>
            <p:ph type="body" sz="quarter" idx="16"/>
            <p:custDataLst>
              <p:tags r:id="rId9"/>
            </p:custDataLst>
          </p:nvPr>
        </p:nvSpPr>
        <p:spPr>
          <a:xfrm>
            <a:off x="6253200" y="4813200"/>
            <a:ext cx="5367600" cy="7812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grpSp>
        <p:nvGrpSpPr>
          <p:cNvPr id="19" name="组合 18"/>
          <p:cNvGrpSpPr/>
          <p:nvPr userDrawn="1">
            <p:custDataLst>
              <p:tags r:id="rId10"/>
            </p:custDataLst>
          </p:nvPr>
        </p:nvGrpSpPr>
        <p:grpSpPr>
          <a:xfrm flipH="1">
            <a:off x="11129043" y="317149"/>
            <a:ext cx="976314" cy="307818"/>
            <a:chOff x="7177184" y="4307561"/>
            <a:chExt cx="976314" cy="307818"/>
          </a:xfrm>
        </p:grpSpPr>
        <p:sp>
          <p:nvSpPr>
            <p:cNvPr id="6" name="等腰三角形 5"/>
            <p:cNvSpPr/>
            <p:nvPr userDrawn="1">
              <p:custDataLst>
                <p:tags r:id="rId11"/>
              </p:custDataLst>
            </p:nvPr>
          </p:nvSpPr>
          <p:spPr>
            <a:xfrm rot="5400000" flipH="1">
              <a:off x="7887012" y="4348893"/>
              <a:ext cx="307818" cy="225154"/>
            </a:xfrm>
            <a:custGeom>
              <a:avLst/>
              <a:gdLst>
                <a:gd name="connsiteX0" fmla="*/ 0 w 482721"/>
                <a:gd name="connsiteY0" fmla="*/ 353086 h 353086"/>
                <a:gd name="connsiteX1" fmla="*/ 241361 w 482721"/>
                <a:gd name="connsiteY1" fmla="*/ 0 h 353086"/>
                <a:gd name="connsiteX2" fmla="*/ 482721 w 482721"/>
                <a:gd name="connsiteY2" fmla="*/ 353086 h 353086"/>
                <a:gd name="connsiteX3" fmla="*/ 0 w 482721"/>
                <a:gd name="connsiteY3" fmla="*/ 353086 h 353086"/>
                <a:gd name="connsiteX0-1" fmla="*/ 0 w 482721"/>
                <a:gd name="connsiteY0-2" fmla="*/ 353086 h 353086"/>
                <a:gd name="connsiteX1-3" fmla="*/ 241361 w 482721"/>
                <a:gd name="connsiteY1-4" fmla="*/ 0 h 353086"/>
                <a:gd name="connsiteX2-5" fmla="*/ 482721 w 482721"/>
                <a:gd name="connsiteY2-6" fmla="*/ 353086 h 353086"/>
                <a:gd name="connsiteX3-7" fmla="*/ 235390 w 482721"/>
                <a:gd name="connsiteY3-8" fmla="*/ 353086 h 353086"/>
                <a:gd name="connsiteX4" fmla="*/ 0 w 482721"/>
                <a:gd name="connsiteY4" fmla="*/ 353086 h 353086"/>
                <a:gd name="connsiteX0-9" fmla="*/ 0 w 482721"/>
                <a:gd name="connsiteY0-10" fmla="*/ 353086 h 353086"/>
                <a:gd name="connsiteX1-11" fmla="*/ 241361 w 482721"/>
                <a:gd name="connsiteY1-12" fmla="*/ 0 h 353086"/>
                <a:gd name="connsiteX2-13" fmla="*/ 482721 w 482721"/>
                <a:gd name="connsiteY2-14" fmla="*/ 353086 h 353086"/>
                <a:gd name="connsiteX3-15" fmla="*/ 217283 w 482721"/>
                <a:gd name="connsiteY3-16" fmla="*/ 226338 h 353086"/>
                <a:gd name="connsiteX4-17" fmla="*/ 0 w 482721"/>
                <a:gd name="connsiteY4-18" fmla="*/ 353086 h 353086"/>
                <a:gd name="connsiteX0-19" fmla="*/ 0 w 482721"/>
                <a:gd name="connsiteY0-20" fmla="*/ 353086 h 353086"/>
                <a:gd name="connsiteX1-21" fmla="*/ 241361 w 482721"/>
                <a:gd name="connsiteY1-22" fmla="*/ 0 h 353086"/>
                <a:gd name="connsiteX2-23" fmla="*/ 482721 w 482721"/>
                <a:gd name="connsiteY2-24" fmla="*/ 353086 h 353086"/>
                <a:gd name="connsiteX3-25" fmla="*/ 244443 w 482721"/>
                <a:gd name="connsiteY3-26" fmla="*/ 226338 h 353086"/>
                <a:gd name="connsiteX4-27" fmla="*/ 0 w 482721"/>
                <a:gd name="connsiteY4-28" fmla="*/ 353086 h 353086"/>
              </a:gdLst>
              <a:ahLst/>
              <a:cxnLst>
                <a:cxn ang="0">
                  <a:pos x="connsiteX0-1" y="connsiteY0-2"/>
                </a:cxn>
                <a:cxn ang="0">
                  <a:pos x="connsiteX1-3" y="connsiteY1-4"/>
                </a:cxn>
                <a:cxn ang="0">
                  <a:pos x="connsiteX2-5" y="connsiteY2-6"/>
                </a:cxn>
                <a:cxn ang="0">
                  <a:pos x="connsiteX3-7" y="connsiteY3-8"/>
                </a:cxn>
                <a:cxn ang="0">
                  <a:pos x="connsiteX4-17" y="connsiteY4-18"/>
                </a:cxn>
              </a:cxnLst>
              <a:rect l="l" t="t" r="r" b="b"/>
              <a:pathLst>
                <a:path w="482721" h="353086">
                  <a:moveTo>
                    <a:pt x="0" y="353086"/>
                  </a:moveTo>
                  <a:lnTo>
                    <a:pt x="241361" y="0"/>
                  </a:lnTo>
                  <a:lnTo>
                    <a:pt x="482721" y="353086"/>
                  </a:lnTo>
                  <a:lnTo>
                    <a:pt x="244443" y="226338"/>
                  </a:lnTo>
                  <a:lnTo>
                    <a:pt x="0" y="353086"/>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solidFill>
                  <a:schemeClr val="tx1">
                    <a:lumMod val="85000"/>
                    <a:lumOff val="15000"/>
                  </a:schemeClr>
                </a:solidFill>
                <a:latin typeface="Arial" panose="020B0604020202020204" pitchFamily="34" charset="0"/>
                <a:ea typeface="微软雅黑" panose="020B0503020204020204" charset="-122"/>
              </a:endParaRPr>
            </a:p>
          </p:txBody>
        </p:sp>
        <p:sp>
          <p:nvSpPr>
            <p:cNvPr id="12" name="等腰三角形 5"/>
            <p:cNvSpPr/>
            <p:nvPr userDrawn="1">
              <p:custDataLst>
                <p:tags r:id="rId12"/>
              </p:custDataLst>
            </p:nvPr>
          </p:nvSpPr>
          <p:spPr>
            <a:xfrm rot="5400000" flipH="1">
              <a:off x="7511432" y="4348893"/>
              <a:ext cx="307818" cy="225154"/>
            </a:xfrm>
            <a:custGeom>
              <a:avLst/>
              <a:gdLst>
                <a:gd name="connsiteX0" fmla="*/ 0 w 482721"/>
                <a:gd name="connsiteY0" fmla="*/ 353086 h 353086"/>
                <a:gd name="connsiteX1" fmla="*/ 241361 w 482721"/>
                <a:gd name="connsiteY1" fmla="*/ 0 h 353086"/>
                <a:gd name="connsiteX2" fmla="*/ 482721 w 482721"/>
                <a:gd name="connsiteY2" fmla="*/ 353086 h 353086"/>
                <a:gd name="connsiteX3" fmla="*/ 0 w 482721"/>
                <a:gd name="connsiteY3" fmla="*/ 353086 h 353086"/>
                <a:gd name="connsiteX0-1" fmla="*/ 0 w 482721"/>
                <a:gd name="connsiteY0-2" fmla="*/ 353086 h 353086"/>
                <a:gd name="connsiteX1-3" fmla="*/ 241361 w 482721"/>
                <a:gd name="connsiteY1-4" fmla="*/ 0 h 353086"/>
                <a:gd name="connsiteX2-5" fmla="*/ 482721 w 482721"/>
                <a:gd name="connsiteY2-6" fmla="*/ 353086 h 353086"/>
                <a:gd name="connsiteX3-7" fmla="*/ 235390 w 482721"/>
                <a:gd name="connsiteY3-8" fmla="*/ 353086 h 353086"/>
                <a:gd name="connsiteX4" fmla="*/ 0 w 482721"/>
                <a:gd name="connsiteY4" fmla="*/ 353086 h 353086"/>
                <a:gd name="connsiteX0-9" fmla="*/ 0 w 482721"/>
                <a:gd name="connsiteY0-10" fmla="*/ 353086 h 353086"/>
                <a:gd name="connsiteX1-11" fmla="*/ 241361 w 482721"/>
                <a:gd name="connsiteY1-12" fmla="*/ 0 h 353086"/>
                <a:gd name="connsiteX2-13" fmla="*/ 482721 w 482721"/>
                <a:gd name="connsiteY2-14" fmla="*/ 353086 h 353086"/>
                <a:gd name="connsiteX3-15" fmla="*/ 217283 w 482721"/>
                <a:gd name="connsiteY3-16" fmla="*/ 226338 h 353086"/>
                <a:gd name="connsiteX4-17" fmla="*/ 0 w 482721"/>
                <a:gd name="connsiteY4-18" fmla="*/ 353086 h 353086"/>
                <a:gd name="connsiteX0-19" fmla="*/ 0 w 482721"/>
                <a:gd name="connsiteY0-20" fmla="*/ 353086 h 353086"/>
                <a:gd name="connsiteX1-21" fmla="*/ 241361 w 482721"/>
                <a:gd name="connsiteY1-22" fmla="*/ 0 h 353086"/>
                <a:gd name="connsiteX2-23" fmla="*/ 482721 w 482721"/>
                <a:gd name="connsiteY2-24" fmla="*/ 353086 h 353086"/>
                <a:gd name="connsiteX3-25" fmla="*/ 244443 w 482721"/>
                <a:gd name="connsiteY3-26" fmla="*/ 226338 h 353086"/>
                <a:gd name="connsiteX4-27" fmla="*/ 0 w 482721"/>
                <a:gd name="connsiteY4-28" fmla="*/ 353086 h 353086"/>
              </a:gdLst>
              <a:ahLst/>
              <a:cxnLst>
                <a:cxn ang="0">
                  <a:pos x="connsiteX0-1" y="connsiteY0-2"/>
                </a:cxn>
                <a:cxn ang="0">
                  <a:pos x="connsiteX1-3" y="connsiteY1-4"/>
                </a:cxn>
                <a:cxn ang="0">
                  <a:pos x="connsiteX2-5" y="connsiteY2-6"/>
                </a:cxn>
                <a:cxn ang="0">
                  <a:pos x="connsiteX3-7" y="connsiteY3-8"/>
                </a:cxn>
                <a:cxn ang="0">
                  <a:pos x="connsiteX4-17" y="connsiteY4-18"/>
                </a:cxn>
              </a:cxnLst>
              <a:rect l="l" t="t" r="r" b="b"/>
              <a:pathLst>
                <a:path w="482721" h="353086">
                  <a:moveTo>
                    <a:pt x="0" y="353086"/>
                  </a:moveTo>
                  <a:lnTo>
                    <a:pt x="241361" y="0"/>
                  </a:lnTo>
                  <a:lnTo>
                    <a:pt x="482721" y="353086"/>
                  </a:lnTo>
                  <a:lnTo>
                    <a:pt x="244443" y="226338"/>
                  </a:lnTo>
                  <a:lnTo>
                    <a:pt x="0" y="353086"/>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solidFill>
                  <a:schemeClr val="tx1">
                    <a:lumMod val="85000"/>
                    <a:lumOff val="15000"/>
                  </a:schemeClr>
                </a:solidFill>
                <a:latin typeface="Arial" panose="020B0604020202020204" pitchFamily="34" charset="0"/>
                <a:ea typeface="微软雅黑" panose="020B0503020204020204" charset="-122"/>
              </a:endParaRPr>
            </a:p>
          </p:txBody>
        </p:sp>
        <p:sp>
          <p:nvSpPr>
            <p:cNvPr id="14" name="等腰三角形 5"/>
            <p:cNvSpPr/>
            <p:nvPr userDrawn="1">
              <p:custDataLst>
                <p:tags r:id="rId13"/>
              </p:custDataLst>
            </p:nvPr>
          </p:nvSpPr>
          <p:spPr>
            <a:xfrm rot="5400000" flipH="1">
              <a:off x="7135852" y="4348893"/>
              <a:ext cx="307818" cy="225154"/>
            </a:xfrm>
            <a:custGeom>
              <a:avLst/>
              <a:gdLst>
                <a:gd name="connsiteX0" fmla="*/ 0 w 482721"/>
                <a:gd name="connsiteY0" fmla="*/ 353086 h 353086"/>
                <a:gd name="connsiteX1" fmla="*/ 241361 w 482721"/>
                <a:gd name="connsiteY1" fmla="*/ 0 h 353086"/>
                <a:gd name="connsiteX2" fmla="*/ 482721 w 482721"/>
                <a:gd name="connsiteY2" fmla="*/ 353086 h 353086"/>
                <a:gd name="connsiteX3" fmla="*/ 0 w 482721"/>
                <a:gd name="connsiteY3" fmla="*/ 353086 h 353086"/>
                <a:gd name="connsiteX0-1" fmla="*/ 0 w 482721"/>
                <a:gd name="connsiteY0-2" fmla="*/ 353086 h 353086"/>
                <a:gd name="connsiteX1-3" fmla="*/ 241361 w 482721"/>
                <a:gd name="connsiteY1-4" fmla="*/ 0 h 353086"/>
                <a:gd name="connsiteX2-5" fmla="*/ 482721 w 482721"/>
                <a:gd name="connsiteY2-6" fmla="*/ 353086 h 353086"/>
                <a:gd name="connsiteX3-7" fmla="*/ 235390 w 482721"/>
                <a:gd name="connsiteY3-8" fmla="*/ 353086 h 353086"/>
                <a:gd name="connsiteX4" fmla="*/ 0 w 482721"/>
                <a:gd name="connsiteY4" fmla="*/ 353086 h 353086"/>
                <a:gd name="connsiteX0-9" fmla="*/ 0 w 482721"/>
                <a:gd name="connsiteY0-10" fmla="*/ 353086 h 353086"/>
                <a:gd name="connsiteX1-11" fmla="*/ 241361 w 482721"/>
                <a:gd name="connsiteY1-12" fmla="*/ 0 h 353086"/>
                <a:gd name="connsiteX2-13" fmla="*/ 482721 w 482721"/>
                <a:gd name="connsiteY2-14" fmla="*/ 353086 h 353086"/>
                <a:gd name="connsiteX3-15" fmla="*/ 217283 w 482721"/>
                <a:gd name="connsiteY3-16" fmla="*/ 226338 h 353086"/>
                <a:gd name="connsiteX4-17" fmla="*/ 0 w 482721"/>
                <a:gd name="connsiteY4-18" fmla="*/ 353086 h 353086"/>
                <a:gd name="connsiteX0-19" fmla="*/ 0 w 482721"/>
                <a:gd name="connsiteY0-20" fmla="*/ 353086 h 353086"/>
                <a:gd name="connsiteX1-21" fmla="*/ 241361 w 482721"/>
                <a:gd name="connsiteY1-22" fmla="*/ 0 h 353086"/>
                <a:gd name="connsiteX2-23" fmla="*/ 482721 w 482721"/>
                <a:gd name="connsiteY2-24" fmla="*/ 353086 h 353086"/>
                <a:gd name="connsiteX3-25" fmla="*/ 244443 w 482721"/>
                <a:gd name="connsiteY3-26" fmla="*/ 226338 h 353086"/>
                <a:gd name="connsiteX4-27" fmla="*/ 0 w 482721"/>
                <a:gd name="connsiteY4-28" fmla="*/ 353086 h 353086"/>
              </a:gdLst>
              <a:ahLst/>
              <a:cxnLst>
                <a:cxn ang="0">
                  <a:pos x="connsiteX0-1" y="connsiteY0-2"/>
                </a:cxn>
                <a:cxn ang="0">
                  <a:pos x="connsiteX1-3" y="connsiteY1-4"/>
                </a:cxn>
                <a:cxn ang="0">
                  <a:pos x="connsiteX2-5" y="connsiteY2-6"/>
                </a:cxn>
                <a:cxn ang="0">
                  <a:pos x="connsiteX3-7" y="connsiteY3-8"/>
                </a:cxn>
                <a:cxn ang="0">
                  <a:pos x="connsiteX4-17" y="connsiteY4-18"/>
                </a:cxn>
              </a:cxnLst>
              <a:rect l="l" t="t" r="r" b="b"/>
              <a:pathLst>
                <a:path w="482721" h="353086">
                  <a:moveTo>
                    <a:pt x="0" y="353086"/>
                  </a:moveTo>
                  <a:lnTo>
                    <a:pt x="241361" y="0"/>
                  </a:lnTo>
                  <a:lnTo>
                    <a:pt x="482721" y="353086"/>
                  </a:lnTo>
                  <a:lnTo>
                    <a:pt x="244443" y="226338"/>
                  </a:lnTo>
                  <a:lnTo>
                    <a:pt x="0" y="353086"/>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solidFill>
                  <a:schemeClr val="tx1">
                    <a:lumMod val="85000"/>
                    <a:lumOff val="15000"/>
                  </a:schemeClr>
                </a:solidFill>
                <a:latin typeface="Arial" panose="020B0604020202020204" pitchFamily="34" charset="0"/>
                <a:ea typeface="微软雅黑" panose="020B0503020204020204" charset="-122"/>
              </a:endParaRPr>
            </a:p>
          </p:txBody>
        </p:sp>
      </p:grpSp>
    </p:spTree>
    <p:extLst>
      <p:ext uri="{BB962C8B-B14F-4D97-AF65-F5344CB8AC3E}">
        <p14:creationId xmlns:p14="http://schemas.microsoft.com/office/powerpoint/2010/main" val="19778171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7" name="圆角矩形 7"/>
          <p:cNvSpPr/>
          <p:nvPr userDrawn="1">
            <p:custDataLst>
              <p:tags r:id="rId1"/>
            </p:custDataLst>
          </p:nvPr>
        </p:nvSpPr>
        <p:spPr>
          <a:xfrm>
            <a:off x="193040" y="182880"/>
            <a:ext cx="11805285" cy="6491605"/>
          </a:xfrm>
          <a:prstGeom prst="roundRect">
            <a:avLst>
              <a:gd name="adj" fmla="val 172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solidFill>
                <a:schemeClr val="tx1">
                  <a:lumMod val="85000"/>
                  <a:lumOff val="15000"/>
                </a:schemeClr>
              </a:solidFill>
              <a:latin typeface="Arial" panose="020B0604020202020204" pitchFamily="34" charset="0"/>
              <a:ea typeface="微软雅黑" panose="020B0503020204020204" charset="-122"/>
            </a:endParaRPr>
          </a:p>
        </p:txBody>
      </p:sp>
      <p:sp>
        <p:nvSpPr>
          <p:cNvPr id="10" name="矩形 9"/>
          <p:cNvSpPr/>
          <p:nvPr userDrawn="1">
            <p:custDataLst>
              <p:tags r:id="rId2"/>
            </p:custDataLst>
          </p:nvPr>
        </p:nvSpPr>
        <p:spPr>
          <a:xfrm>
            <a:off x="0" y="98638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a:solidFill>
                <a:schemeClr val="tx1">
                  <a:lumMod val="85000"/>
                  <a:lumOff val="15000"/>
                </a:schemeClr>
              </a:solidFill>
              <a:latin typeface="Arial" panose="020B0604020202020204" pitchFamily="34" charset="0"/>
              <a:ea typeface="微软雅黑" panose="020B0503020204020204" charset="-122"/>
              <a:sym typeface="+mn-ea"/>
            </a:endParaRPr>
          </a:p>
        </p:txBody>
      </p:sp>
      <p:sp>
        <p:nvSpPr>
          <p:cNvPr id="12" name="五边形 4"/>
          <p:cNvSpPr/>
          <p:nvPr userDrawn="1">
            <p:custDataLst>
              <p:tags r:id="rId3"/>
            </p:custDataLst>
          </p:nvPr>
        </p:nvSpPr>
        <p:spPr>
          <a:xfrm rot="5400000">
            <a:off x="5432425" y="-160020"/>
            <a:ext cx="1327785" cy="164592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五边形 6"/>
          <p:cNvSpPr/>
          <p:nvPr userDrawn="1">
            <p:custDataLst>
              <p:tags r:id="rId4"/>
            </p:custDataLst>
          </p:nvPr>
        </p:nvSpPr>
        <p:spPr>
          <a:xfrm rot="16200000" flipV="1">
            <a:off x="5792470" y="5731510"/>
            <a:ext cx="607060" cy="1645920"/>
          </a:xfrm>
          <a:prstGeom prst="homePlate">
            <a:avLst>
              <a:gd name="adj" fmla="val 80230"/>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userDrawn="1">
            <p:ph type="title" hasCustomPrompt="1"/>
            <p:custDataLst>
              <p:tags r:id="rId5"/>
            </p:custDataLst>
          </p:nvPr>
        </p:nvSpPr>
        <p:spPr>
          <a:xfrm>
            <a:off x="1522800" y="1818640"/>
            <a:ext cx="9144000" cy="1907360"/>
          </a:xfrm>
        </p:spPr>
        <p:txBody>
          <a:bodyPr lIns="90000" tIns="46800" rIns="90000" bIns="46800" anchor="b">
            <a:normAutofit/>
          </a:bodyPr>
          <a:lstStyle>
            <a:lvl1pPr marL="0" indent="0" algn="ctr">
              <a:buFont typeface="Arial" panose="020B0604020202020204" pitchFamily="34" charset="0"/>
              <a:buNone/>
              <a:defRPr sz="60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单击此处编辑标题</a:t>
            </a:r>
          </a:p>
        </p:txBody>
      </p:sp>
      <p:sp>
        <p:nvSpPr>
          <p:cNvPr id="3" name="日期占位符 2"/>
          <p:cNvSpPr>
            <a:spLocks noGrp="1"/>
          </p:cNvSpPr>
          <p:nvPr userDrawn="1">
            <p:ph type="dt" sz="half" idx="10"/>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2025/9/6</a:t>
            </a:fld>
            <a:endParaRPr lang="zh-CN" altLang="en-US"/>
          </a:p>
        </p:txBody>
      </p:sp>
      <p:sp>
        <p:nvSpPr>
          <p:cNvPr id="4" name="页脚占位符 3"/>
          <p:cNvSpPr>
            <a:spLocks noGrp="1"/>
          </p:cNvSpPr>
          <p:nvPr userDrawn="1">
            <p:ph type="ftr" sz="quarter" idx="11"/>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8"/>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
        <p:nvSpPr>
          <p:cNvPr id="7" name="文本占位符 6"/>
          <p:cNvSpPr>
            <a:spLocks noGrp="1"/>
          </p:cNvSpPr>
          <p:nvPr userDrawn="1">
            <p:ph type="body" sz="quarter" idx="13"/>
            <p:custDataLst>
              <p:tags r:id="rId9"/>
            </p:custDataLst>
          </p:nvPr>
        </p:nvSpPr>
        <p:spPr>
          <a:xfrm>
            <a:off x="1522413" y="3862800"/>
            <a:ext cx="9144000" cy="1656000"/>
          </a:xfrm>
        </p:spPr>
        <p:txBody>
          <a:bodyPr lIns="90000" tIns="46800" rIns="90000" bIns="46800">
            <a:normAutofit/>
          </a:bodyPr>
          <a:lstStyle>
            <a:lvl1pPr marL="0" indent="0" algn="ctr">
              <a:buNone/>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Tree>
    <p:extLst>
      <p:ext uri="{BB962C8B-B14F-4D97-AF65-F5344CB8AC3E}">
        <p14:creationId xmlns:p14="http://schemas.microsoft.com/office/powerpoint/2010/main" val="16457768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结束页_1_3">
    <p:spTree>
      <p:nvGrpSpPr>
        <p:cNvPr id="1" name=""/>
        <p:cNvGrpSpPr/>
        <p:nvPr/>
      </p:nvGrpSpPr>
      <p:grpSpPr>
        <a:xfrm>
          <a:off x="0" y="0"/>
          <a:ext cx="0" cy="0"/>
          <a:chOff x="0" y="0"/>
          <a:chExt cx="0" cy="0"/>
        </a:xfrm>
      </p:grpSpPr>
      <p:sp>
        <p:nvSpPr>
          <p:cNvPr id="8" name="页脚占位符 4"/>
          <p:cNvSpPr>
            <a:spLocks noGrp="1"/>
          </p:cNvSpPr>
          <p:nvPr>
            <p:ph type="ftr" sz="quarter" idx="16385"/>
            <p:custDataLst>
              <p:tags r:id="rId1"/>
            </p:custDataLst>
          </p:nvPr>
        </p:nvSpPr>
        <p:spPr/>
        <p:txBody>
          <a:bodyPr/>
          <a:lstStyle/>
          <a:p>
            <a:endParaRPr lang="zh-CN" altLang="en-US"/>
          </a:p>
        </p:txBody>
      </p:sp>
      <p:sp>
        <p:nvSpPr>
          <p:cNvPr id="9" name="灯片编号占位符 5"/>
          <p:cNvSpPr>
            <a:spLocks noGrp="1"/>
          </p:cNvSpPr>
          <p:nvPr>
            <p:ph type="sldNum" sz="quarter" idx="16386"/>
            <p:custDataLst>
              <p:tags r:id="rId2"/>
            </p:custDataLst>
          </p:nvPr>
        </p:nvSpPr>
        <p:spPr>
          <a:xfrm>
            <a:off x="8610600" y="6356350"/>
            <a:ext cx="2743200" cy="365125"/>
          </a:xfrm>
        </p:spPr>
        <p:txBody>
          <a:bodyPr wrap="square">
            <a:normAutofit/>
          </a:bodyPr>
          <a:lstStyle/>
          <a:p>
            <a:fld id="{BE5F26B5-172A-4DC2-B0B7-181CFC56B87C}" type="slidenum">
              <a:rPr lang="zh-CN" altLang="en-US" smtClean="0"/>
              <a:t>‹#›</a:t>
            </a:fld>
            <a:endParaRPr lang="zh-CN" altLang="en-US"/>
          </a:p>
        </p:txBody>
      </p:sp>
      <p:sp>
        <p:nvSpPr>
          <p:cNvPr id="153" name="任意多边形: 形状 37"/>
          <p:cNvSpPr/>
          <p:nvPr userDrawn="1">
            <p:custDataLst>
              <p:tags r:id="rId3"/>
            </p:custDataLst>
          </p:nvPr>
        </p:nvSpPr>
        <p:spPr>
          <a:xfrm>
            <a:off x="0" y="4316095"/>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67" name="任意多边形: 形状 37"/>
          <p:cNvSpPr/>
          <p:nvPr userDrawn="1">
            <p:custDataLst>
              <p:tags r:id="rId4"/>
            </p:custDataLst>
          </p:nvPr>
        </p:nvSpPr>
        <p:spPr>
          <a:xfrm>
            <a:off x="0" y="4511675"/>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68" name="任意多边形: 形状 37"/>
          <p:cNvSpPr/>
          <p:nvPr userDrawn="1">
            <p:custDataLst>
              <p:tags r:id="rId5"/>
            </p:custDataLst>
          </p:nvPr>
        </p:nvSpPr>
        <p:spPr>
          <a:xfrm>
            <a:off x="0" y="4707890"/>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69" name="任意多边形: 形状 37"/>
          <p:cNvSpPr/>
          <p:nvPr userDrawn="1">
            <p:custDataLst>
              <p:tags r:id="rId6"/>
            </p:custDataLst>
          </p:nvPr>
        </p:nvSpPr>
        <p:spPr>
          <a:xfrm>
            <a:off x="0" y="4903470"/>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0" name="任意多边形: 形状 37"/>
          <p:cNvSpPr/>
          <p:nvPr userDrawn="1">
            <p:custDataLst>
              <p:tags r:id="rId7"/>
            </p:custDataLst>
          </p:nvPr>
        </p:nvSpPr>
        <p:spPr>
          <a:xfrm>
            <a:off x="0" y="5099685"/>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1" name="任意多边形: 形状 37"/>
          <p:cNvSpPr/>
          <p:nvPr userDrawn="1">
            <p:custDataLst>
              <p:tags r:id="rId8"/>
            </p:custDataLst>
          </p:nvPr>
        </p:nvSpPr>
        <p:spPr>
          <a:xfrm>
            <a:off x="0" y="5295265"/>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2" name="任意多边形: 形状 37"/>
          <p:cNvSpPr/>
          <p:nvPr userDrawn="1">
            <p:custDataLst>
              <p:tags r:id="rId9"/>
            </p:custDataLst>
          </p:nvPr>
        </p:nvSpPr>
        <p:spPr>
          <a:xfrm>
            <a:off x="0" y="5491480"/>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3" name="任意多边形: 形状 37"/>
          <p:cNvSpPr/>
          <p:nvPr userDrawn="1">
            <p:custDataLst>
              <p:tags r:id="rId10"/>
            </p:custDataLst>
          </p:nvPr>
        </p:nvSpPr>
        <p:spPr>
          <a:xfrm>
            <a:off x="0" y="5687060"/>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4" name="任意多边形: 形状 37"/>
          <p:cNvSpPr/>
          <p:nvPr userDrawn="1">
            <p:custDataLst>
              <p:tags r:id="rId11"/>
            </p:custDataLst>
          </p:nvPr>
        </p:nvSpPr>
        <p:spPr>
          <a:xfrm>
            <a:off x="0" y="5882640"/>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5" name="任意多边形: 形状 37"/>
          <p:cNvSpPr/>
          <p:nvPr userDrawn="1">
            <p:custDataLst>
              <p:tags r:id="rId12"/>
            </p:custDataLst>
          </p:nvPr>
        </p:nvSpPr>
        <p:spPr>
          <a:xfrm>
            <a:off x="0" y="6078855"/>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6" name="任意多边形: 形状 37"/>
          <p:cNvSpPr/>
          <p:nvPr userDrawn="1">
            <p:custDataLst>
              <p:tags r:id="rId13"/>
            </p:custDataLst>
          </p:nvPr>
        </p:nvSpPr>
        <p:spPr>
          <a:xfrm>
            <a:off x="0" y="6274435"/>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7" name="任意多边形: 形状 37"/>
          <p:cNvSpPr/>
          <p:nvPr userDrawn="1">
            <p:custDataLst>
              <p:tags r:id="rId14"/>
            </p:custDataLst>
          </p:nvPr>
        </p:nvSpPr>
        <p:spPr>
          <a:xfrm>
            <a:off x="0" y="6470650"/>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8" name="任意多边形: 形状 37"/>
          <p:cNvSpPr/>
          <p:nvPr userDrawn="1">
            <p:custDataLst>
              <p:tags r:id="rId15"/>
            </p:custDataLst>
          </p:nvPr>
        </p:nvSpPr>
        <p:spPr>
          <a:xfrm>
            <a:off x="0" y="6666230"/>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90" name="日期占位符 189"/>
          <p:cNvSpPr>
            <a:spLocks noGrp="1"/>
          </p:cNvSpPr>
          <p:nvPr userDrawn="1">
            <p:ph type="dt" sz="half" idx="16387"/>
            <p:custDataLst>
              <p:tags r:id="rId16"/>
            </p:custDataLst>
          </p:nvPr>
        </p:nvSpPr>
        <p:spPr/>
        <p:txBody>
          <a:bodyPr wrap="square">
            <a:normAutofit/>
          </a:bodyPr>
          <a:lstStyle/>
          <a:p>
            <a:fld id="{5592522B-0F24-4480-B9DD-A9474A6880D6}" type="datetimeFigureOut">
              <a:rPr lang="zh-CN" altLang="en-US" smtClean="0"/>
              <a:t>2025/9/6</a:t>
            </a:fld>
            <a:endParaRPr lang="zh-CN" altLang="en-US"/>
          </a:p>
        </p:txBody>
      </p:sp>
      <p:sp>
        <p:nvSpPr>
          <p:cNvPr id="62" name="任意多边形: 形状 306"/>
          <p:cNvSpPr/>
          <p:nvPr userDrawn="1">
            <p:custDataLst>
              <p:tags r:id="rId17"/>
            </p:custDataLst>
          </p:nvPr>
        </p:nvSpPr>
        <p:spPr>
          <a:xfrm>
            <a:off x="226695" y="6675755"/>
            <a:ext cx="290830" cy="182245"/>
          </a:xfrm>
          <a:custGeom>
            <a:avLst/>
            <a:gdLst>
              <a:gd name="connsiteX0" fmla="*/ 0 w 458"/>
              <a:gd name="connsiteY0" fmla="*/ 287 h 287"/>
              <a:gd name="connsiteX1" fmla="*/ 458 w 458"/>
              <a:gd name="connsiteY1" fmla="*/ 0 h 287"/>
            </a:gdLst>
            <a:ahLst/>
            <a:cxnLst>
              <a:cxn ang="0">
                <a:pos x="connsiteX0" y="connsiteY0"/>
              </a:cxn>
              <a:cxn ang="0">
                <a:pos x="connsiteX1" y="connsiteY1"/>
              </a:cxn>
            </a:cxnLst>
            <a:rect l="l" t="t" r="r" b="b"/>
            <a:pathLst>
              <a:path w="458" h="287">
                <a:moveTo>
                  <a:pt x="0" y="287"/>
                </a:moveTo>
                <a:lnTo>
                  <a:pt x="458"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3" name="任意多边形: 形状 307"/>
          <p:cNvSpPr/>
          <p:nvPr userDrawn="1">
            <p:custDataLst>
              <p:tags r:id="rId18"/>
            </p:custDataLst>
          </p:nvPr>
        </p:nvSpPr>
        <p:spPr>
          <a:xfrm>
            <a:off x="51689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87" name="任意多边形: 形状 307"/>
          <p:cNvSpPr/>
          <p:nvPr userDrawn="1">
            <p:custDataLst>
              <p:tags r:id="rId19"/>
            </p:custDataLst>
          </p:nvPr>
        </p:nvSpPr>
        <p:spPr>
          <a:xfrm>
            <a:off x="225425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88" name="任意多边形: 形状 307"/>
          <p:cNvSpPr/>
          <p:nvPr userDrawn="1">
            <p:custDataLst>
              <p:tags r:id="rId20"/>
            </p:custDataLst>
          </p:nvPr>
        </p:nvSpPr>
        <p:spPr>
          <a:xfrm>
            <a:off x="254381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89" name="任意多边形: 形状 307"/>
          <p:cNvSpPr/>
          <p:nvPr userDrawn="1">
            <p:custDataLst>
              <p:tags r:id="rId21"/>
            </p:custDataLst>
          </p:nvPr>
        </p:nvSpPr>
        <p:spPr>
          <a:xfrm>
            <a:off x="283337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91" name="任意多边形: 形状 307"/>
          <p:cNvSpPr/>
          <p:nvPr userDrawn="1">
            <p:custDataLst>
              <p:tags r:id="rId22"/>
            </p:custDataLst>
          </p:nvPr>
        </p:nvSpPr>
        <p:spPr>
          <a:xfrm>
            <a:off x="196469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92" name="任意多边形: 形状 307"/>
          <p:cNvSpPr/>
          <p:nvPr userDrawn="1">
            <p:custDataLst>
              <p:tags r:id="rId23"/>
            </p:custDataLst>
          </p:nvPr>
        </p:nvSpPr>
        <p:spPr>
          <a:xfrm>
            <a:off x="167513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93" name="任意多边形: 形状 307"/>
          <p:cNvSpPr/>
          <p:nvPr userDrawn="1">
            <p:custDataLst>
              <p:tags r:id="rId24"/>
            </p:custDataLst>
          </p:nvPr>
        </p:nvSpPr>
        <p:spPr>
          <a:xfrm>
            <a:off x="138557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94" name="任意多边形: 形状 307"/>
          <p:cNvSpPr/>
          <p:nvPr userDrawn="1">
            <p:custDataLst>
              <p:tags r:id="rId25"/>
            </p:custDataLst>
          </p:nvPr>
        </p:nvSpPr>
        <p:spPr>
          <a:xfrm>
            <a:off x="109601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95" name="任意多边形: 形状 307"/>
          <p:cNvSpPr/>
          <p:nvPr userDrawn="1">
            <p:custDataLst>
              <p:tags r:id="rId26"/>
            </p:custDataLst>
          </p:nvPr>
        </p:nvSpPr>
        <p:spPr>
          <a:xfrm>
            <a:off x="80645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0" name="任意多边形: 形状 6"/>
          <p:cNvSpPr/>
          <p:nvPr userDrawn="1">
            <p:custDataLst>
              <p:tags r:id="rId27"/>
            </p:custDataLst>
          </p:nvPr>
        </p:nvSpPr>
        <p:spPr>
          <a:xfrm>
            <a:off x="7814669" y="530037"/>
            <a:ext cx="4377332" cy="4740989"/>
          </a:xfrm>
          <a:custGeom>
            <a:avLst/>
            <a:gdLst>
              <a:gd name="connsiteX0" fmla="*/ 3211740 w 4377332"/>
              <a:gd name="connsiteY0" fmla="*/ 0 h 4740989"/>
              <a:gd name="connsiteX1" fmla="*/ 4377332 w 4377332"/>
              <a:gd name="connsiteY1" fmla="*/ 726262 h 4740989"/>
              <a:gd name="connsiteX2" fmla="*/ 4377331 w 4377332"/>
              <a:gd name="connsiteY2" fmla="*/ 4740989 h 4740989"/>
              <a:gd name="connsiteX3" fmla="*/ 0 w 4377332"/>
              <a:gd name="connsiteY3" fmla="*/ 2015453 h 4740989"/>
              <a:gd name="connsiteX4" fmla="*/ 3211740 w 4377332"/>
              <a:gd name="connsiteY4" fmla="*/ 0 h 4740989"/>
              <a:gd name="connsiteX0-1" fmla="*/ 3211740 w 4704771"/>
              <a:gd name="connsiteY0-2" fmla="*/ 0 h 4745229"/>
              <a:gd name="connsiteX1-3" fmla="*/ 4377332 w 4704771"/>
              <a:gd name="connsiteY1-4" fmla="*/ 726262 h 4745229"/>
              <a:gd name="connsiteX2-5" fmla="*/ 4386856 w 4704771"/>
              <a:gd name="connsiteY2-6" fmla="*/ 2594163 h 4745229"/>
              <a:gd name="connsiteX3-7" fmla="*/ 4377331 w 4704771"/>
              <a:gd name="connsiteY3-8" fmla="*/ 4740989 h 4745229"/>
              <a:gd name="connsiteX4-9" fmla="*/ 0 w 4704771"/>
              <a:gd name="connsiteY4-10" fmla="*/ 2015453 h 4745229"/>
              <a:gd name="connsiteX5" fmla="*/ 3211740 w 4704771"/>
              <a:gd name="connsiteY5" fmla="*/ 0 h 4745229"/>
              <a:gd name="connsiteX0-11" fmla="*/ 4386856 w 4704771"/>
              <a:gd name="connsiteY0-12" fmla="*/ 2594163 h 4745229"/>
              <a:gd name="connsiteX1-13" fmla="*/ 4377331 w 4704771"/>
              <a:gd name="connsiteY1-14" fmla="*/ 4740989 h 4745229"/>
              <a:gd name="connsiteX2-15" fmla="*/ 0 w 4704771"/>
              <a:gd name="connsiteY2-16" fmla="*/ 2015453 h 4745229"/>
              <a:gd name="connsiteX3-17" fmla="*/ 3211740 w 4704771"/>
              <a:gd name="connsiteY3-18" fmla="*/ 0 h 4745229"/>
              <a:gd name="connsiteX4-19" fmla="*/ 4377332 w 4704771"/>
              <a:gd name="connsiteY4-20" fmla="*/ 726262 h 4745229"/>
              <a:gd name="connsiteX5-21" fmla="*/ 4478296 w 4704771"/>
              <a:gd name="connsiteY5-22" fmla="*/ 2685603 h 4745229"/>
              <a:gd name="connsiteX0-23" fmla="*/ 4386856 w 4704771"/>
              <a:gd name="connsiteY0-24" fmla="*/ 2594163 h 4745229"/>
              <a:gd name="connsiteX1-25" fmla="*/ 4377331 w 4704771"/>
              <a:gd name="connsiteY1-26" fmla="*/ 4740989 h 4745229"/>
              <a:gd name="connsiteX2-27" fmla="*/ 0 w 4704771"/>
              <a:gd name="connsiteY2-28" fmla="*/ 2015453 h 4745229"/>
              <a:gd name="connsiteX3-29" fmla="*/ 3211740 w 4704771"/>
              <a:gd name="connsiteY3-30" fmla="*/ 0 h 4745229"/>
              <a:gd name="connsiteX4-31" fmla="*/ 4377332 w 4704771"/>
              <a:gd name="connsiteY4-32" fmla="*/ 726262 h 4745229"/>
              <a:gd name="connsiteX0-33" fmla="*/ 4377331 w 4377332"/>
              <a:gd name="connsiteY0-34" fmla="*/ 4740989 h 4740989"/>
              <a:gd name="connsiteX1-35" fmla="*/ 0 w 4377332"/>
              <a:gd name="connsiteY1-36" fmla="*/ 2015453 h 4740989"/>
              <a:gd name="connsiteX2-37" fmla="*/ 3211740 w 4377332"/>
              <a:gd name="connsiteY2-38" fmla="*/ 0 h 4740989"/>
              <a:gd name="connsiteX3-39" fmla="*/ 4377332 w 4377332"/>
              <a:gd name="connsiteY3-40" fmla="*/ 726262 h 4740989"/>
            </a:gdLst>
            <a:ahLst/>
            <a:cxnLst>
              <a:cxn ang="0">
                <a:pos x="connsiteX0-1" y="connsiteY0-2"/>
              </a:cxn>
              <a:cxn ang="0">
                <a:pos x="connsiteX1-3" y="connsiteY1-4"/>
              </a:cxn>
              <a:cxn ang="0">
                <a:pos x="connsiteX2-5" y="connsiteY2-6"/>
              </a:cxn>
              <a:cxn ang="0">
                <a:pos x="connsiteX3-7" y="connsiteY3-8"/>
              </a:cxn>
            </a:cxnLst>
            <a:rect l="l" t="t" r="r" b="b"/>
            <a:pathLst>
              <a:path w="4377332" h="4740989">
                <a:moveTo>
                  <a:pt x="4377331" y="4740989"/>
                </a:moveTo>
                <a:lnTo>
                  <a:pt x="0" y="2015453"/>
                </a:lnTo>
                <a:lnTo>
                  <a:pt x="3211740" y="0"/>
                </a:lnTo>
                <a:lnTo>
                  <a:pt x="4377332" y="726262"/>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12" name="任意多边形: 形状 11"/>
          <p:cNvSpPr/>
          <p:nvPr userDrawn="1">
            <p:custDataLst>
              <p:tags r:id="rId28"/>
            </p:custDataLst>
          </p:nvPr>
        </p:nvSpPr>
        <p:spPr>
          <a:xfrm>
            <a:off x="7810225" y="782766"/>
            <a:ext cx="4381776" cy="4743756"/>
          </a:xfrm>
          <a:custGeom>
            <a:avLst/>
            <a:gdLst>
              <a:gd name="connsiteX0" fmla="*/ 3211739 w 4381776"/>
              <a:gd name="connsiteY0" fmla="*/ 0 h 4743756"/>
              <a:gd name="connsiteX1" fmla="*/ 4381776 w 4381776"/>
              <a:gd name="connsiteY1" fmla="*/ 729032 h 4743756"/>
              <a:gd name="connsiteX2" fmla="*/ 4381776 w 4381776"/>
              <a:gd name="connsiteY2" fmla="*/ 4743756 h 4743756"/>
              <a:gd name="connsiteX3" fmla="*/ 0 w 4381776"/>
              <a:gd name="connsiteY3" fmla="*/ 2015454 h 4743756"/>
              <a:gd name="connsiteX4" fmla="*/ 3211739 w 4381776"/>
              <a:gd name="connsiteY4" fmla="*/ 0 h 4743756"/>
              <a:gd name="connsiteX0-1" fmla="*/ 3211739 w 4391300"/>
              <a:gd name="connsiteY0-2" fmla="*/ 0 h 4743756"/>
              <a:gd name="connsiteX1-3" fmla="*/ 4381776 w 4391300"/>
              <a:gd name="connsiteY1-4" fmla="*/ 729032 h 4743756"/>
              <a:gd name="connsiteX2-5" fmla="*/ 4391300 w 4391300"/>
              <a:gd name="connsiteY2-6" fmla="*/ 2103309 h 4743756"/>
              <a:gd name="connsiteX3-7" fmla="*/ 4381776 w 4391300"/>
              <a:gd name="connsiteY3-8" fmla="*/ 4743756 h 4743756"/>
              <a:gd name="connsiteX4-9" fmla="*/ 0 w 4391300"/>
              <a:gd name="connsiteY4-10" fmla="*/ 2015454 h 4743756"/>
              <a:gd name="connsiteX5" fmla="*/ 3211739 w 4391300"/>
              <a:gd name="connsiteY5" fmla="*/ 0 h 4743756"/>
              <a:gd name="connsiteX0-11" fmla="*/ 4391300 w 4482740"/>
              <a:gd name="connsiteY0-12" fmla="*/ 2103309 h 4743756"/>
              <a:gd name="connsiteX1-13" fmla="*/ 4381776 w 4482740"/>
              <a:gd name="connsiteY1-14" fmla="*/ 4743756 h 4743756"/>
              <a:gd name="connsiteX2-15" fmla="*/ 0 w 4482740"/>
              <a:gd name="connsiteY2-16" fmla="*/ 2015454 h 4743756"/>
              <a:gd name="connsiteX3-17" fmla="*/ 3211739 w 4482740"/>
              <a:gd name="connsiteY3-18" fmla="*/ 0 h 4743756"/>
              <a:gd name="connsiteX4-19" fmla="*/ 4381776 w 4482740"/>
              <a:gd name="connsiteY4-20" fmla="*/ 729032 h 4743756"/>
              <a:gd name="connsiteX5-21" fmla="*/ 4482740 w 4482740"/>
              <a:gd name="connsiteY5-22" fmla="*/ 2194749 h 4743756"/>
              <a:gd name="connsiteX0-23" fmla="*/ 4391300 w 4391300"/>
              <a:gd name="connsiteY0-24" fmla="*/ 2103309 h 4743756"/>
              <a:gd name="connsiteX1-25" fmla="*/ 4381776 w 4391300"/>
              <a:gd name="connsiteY1-26" fmla="*/ 4743756 h 4743756"/>
              <a:gd name="connsiteX2-27" fmla="*/ 0 w 4391300"/>
              <a:gd name="connsiteY2-28" fmla="*/ 2015454 h 4743756"/>
              <a:gd name="connsiteX3-29" fmla="*/ 3211739 w 4391300"/>
              <a:gd name="connsiteY3-30" fmla="*/ 0 h 4743756"/>
              <a:gd name="connsiteX4-31" fmla="*/ 4381776 w 4391300"/>
              <a:gd name="connsiteY4-32" fmla="*/ 729032 h 4743756"/>
              <a:gd name="connsiteX0-33" fmla="*/ 4381776 w 4381776"/>
              <a:gd name="connsiteY0-34" fmla="*/ 4743756 h 4743756"/>
              <a:gd name="connsiteX1-35" fmla="*/ 0 w 4381776"/>
              <a:gd name="connsiteY1-36" fmla="*/ 2015454 h 4743756"/>
              <a:gd name="connsiteX2-37" fmla="*/ 3211739 w 4381776"/>
              <a:gd name="connsiteY2-38" fmla="*/ 0 h 4743756"/>
              <a:gd name="connsiteX3-39" fmla="*/ 4381776 w 4381776"/>
              <a:gd name="connsiteY3-40" fmla="*/ 729032 h 4743756"/>
            </a:gdLst>
            <a:ahLst/>
            <a:cxnLst>
              <a:cxn ang="0">
                <a:pos x="connsiteX0-1" y="connsiteY0-2"/>
              </a:cxn>
              <a:cxn ang="0">
                <a:pos x="connsiteX1-3" y="connsiteY1-4"/>
              </a:cxn>
              <a:cxn ang="0">
                <a:pos x="connsiteX2-5" y="connsiteY2-6"/>
              </a:cxn>
              <a:cxn ang="0">
                <a:pos x="connsiteX3-7" y="connsiteY3-8"/>
              </a:cxn>
            </a:cxnLst>
            <a:rect l="l" t="t" r="r" b="b"/>
            <a:pathLst>
              <a:path w="4381776" h="4743756">
                <a:moveTo>
                  <a:pt x="4381776" y="4743756"/>
                </a:moveTo>
                <a:lnTo>
                  <a:pt x="0" y="2015454"/>
                </a:lnTo>
                <a:lnTo>
                  <a:pt x="3211739" y="0"/>
                </a:lnTo>
                <a:lnTo>
                  <a:pt x="4381776" y="729032"/>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16" name="任意多边形: 形状 15"/>
          <p:cNvSpPr/>
          <p:nvPr userDrawn="1">
            <p:custDataLst>
              <p:tags r:id="rId29"/>
            </p:custDataLst>
          </p:nvPr>
        </p:nvSpPr>
        <p:spPr>
          <a:xfrm>
            <a:off x="7815305" y="1009463"/>
            <a:ext cx="4376696" cy="4740594"/>
          </a:xfrm>
          <a:custGeom>
            <a:avLst/>
            <a:gdLst>
              <a:gd name="connsiteX0" fmla="*/ 3211739 w 4376696"/>
              <a:gd name="connsiteY0" fmla="*/ 0 h 4740594"/>
              <a:gd name="connsiteX1" fmla="*/ 4376696 w 4376696"/>
              <a:gd name="connsiteY1" fmla="*/ 725866 h 4740594"/>
              <a:gd name="connsiteX2" fmla="*/ 4376696 w 4376696"/>
              <a:gd name="connsiteY2" fmla="*/ 4740594 h 4740594"/>
              <a:gd name="connsiteX3" fmla="*/ 0 w 4376696"/>
              <a:gd name="connsiteY3" fmla="*/ 2015453 h 4740594"/>
              <a:gd name="connsiteX4" fmla="*/ 3211739 w 4376696"/>
              <a:gd name="connsiteY4" fmla="*/ 0 h 4740594"/>
              <a:gd name="connsiteX0-1" fmla="*/ 3211739 w 4386220"/>
              <a:gd name="connsiteY0-2" fmla="*/ 0 h 4740594"/>
              <a:gd name="connsiteX1-3" fmla="*/ 4376696 w 4386220"/>
              <a:gd name="connsiteY1-4" fmla="*/ 725866 h 4740594"/>
              <a:gd name="connsiteX2-5" fmla="*/ 4386220 w 4386220"/>
              <a:gd name="connsiteY2-6" fmla="*/ 2190937 h 4740594"/>
              <a:gd name="connsiteX3-7" fmla="*/ 4376696 w 4386220"/>
              <a:gd name="connsiteY3-8" fmla="*/ 4740594 h 4740594"/>
              <a:gd name="connsiteX4-9" fmla="*/ 0 w 4386220"/>
              <a:gd name="connsiteY4-10" fmla="*/ 2015453 h 4740594"/>
              <a:gd name="connsiteX5" fmla="*/ 3211739 w 4386220"/>
              <a:gd name="connsiteY5" fmla="*/ 0 h 4740594"/>
              <a:gd name="connsiteX0-11" fmla="*/ 4386220 w 4477660"/>
              <a:gd name="connsiteY0-12" fmla="*/ 2190937 h 4740594"/>
              <a:gd name="connsiteX1-13" fmla="*/ 4376696 w 4477660"/>
              <a:gd name="connsiteY1-14" fmla="*/ 4740594 h 4740594"/>
              <a:gd name="connsiteX2-15" fmla="*/ 0 w 4477660"/>
              <a:gd name="connsiteY2-16" fmla="*/ 2015453 h 4740594"/>
              <a:gd name="connsiteX3-17" fmla="*/ 3211739 w 4477660"/>
              <a:gd name="connsiteY3-18" fmla="*/ 0 h 4740594"/>
              <a:gd name="connsiteX4-19" fmla="*/ 4376696 w 4477660"/>
              <a:gd name="connsiteY4-20" fmla="*/ 725866 h 4740594"/>
              <a:gd name="connsiteX5-21" fmla="*/ 4477660 w 4477660"/>
              <a:gd name="connsiteY5-22" fmla="*/ 2282377 h 4740594"/>
              <a:gd name="connsiteX0-23" fmla="*/ 4386220 w 4386220"/>
              <a:gd name="connsiteY0-24" fmla="*/ 2190937 h 4740594"/>
              <a:gd name="connsiteX1-25" fmla="*/ 4376696 w 4386220"/>
              <a:gd name="connsiteY1-26" fmla="*/ 4740594 h 4740594"/>
              <a:gd name="connsiteX2-27" fmla="*/ 0 w 4386220"/>
              <a:gd name="connsiteY2-28" fmla="*/ 2015453 h 4740594"/>
              <a:gd name="connsiteX3-29" fmla="*/ 3211739 w 4386220"/>
              <a:gd name="connsiteY3-30" fmla="*/ 0 h 4740594"/>
              <a:gd name="connsiteX4-31" fmla="*/ 4376696 w 4386220"/>
              <a:gd name="connsiteY4-32" fmla="*/ 725866 h 4740594"/>
              <a:gd name="connsiteX0-33" fmla="*/ 4376696 w 4376696"/>
              <a:gd name="connsiteY0-34" fmla="*/ 4740594 h 4740594"/>
              <a:gd name="connsiteX1-35" fmla="*/ 0 w 4376696"/>
              <a:gd name="connsiteY1-36" fmla="*/ 2015453 h 4740594"/>
              <a:gd name="connsiteX2-37" fmla="*/ 3211739 w 4376696"/>
              <a:gd name="connsiteY2-38" fmla="*/ 0 h 4740594"/>
              <a:gd name="connsiteX3-39" fmla="*/ 4376696 w 4376696"/>
              <a:gd name="connsiteY3-40" fmla="*/ 725866 h 4740594"/>
            </a:gdLst>
            <a:ahLst/>
            <a:cxnLst>
              <a:cxn ang="0">
                <a:pos x="connsiteX0-1" y="connsiteY0-2"/>
              </a:cxn>
              <a:cxn ang="0">
                <a:pos x="connsiteX1-3" y="connsiteY1-4"/>
              </a:cxn>
              <a:cxn ang="0">
                <a:pos x="connsiteX2-5" y="connsiteY2-6"/>
              </a:cxn>
              <a:cxn ang="0">
                <a:pos x="connsiteX3-7" y="connsiteY3-8"/>
              </a:cxn>
            </a:cxnLst>
            <a:rect l="l" t="t" r="r" b="b"/>
            <a:pathLst>
              <a:path w="4376696" h="4740594">
                <a:moveTo>
                  <a:pt x="4376696" y="4740594"/>
                </a:moveTo>
                <a:lnTo>
                  <a:pt x="0" y="2015453"/>
                </a:lnTo>
                <a:lnTo>
                  <a:pt x="3211739" y="0"/>
                </a:lnTo>
                <a:lnTo>
                  <a:pt x="4376696" y="725866"/>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21" name="任意多边形: 形状 20"/>
          <p:cNvSpPr/>
          <p:nvPr userDrawn="1">
            <p:custDataLst>
              <p:tags r:id="rId30"/>
            </p:custDataLst>
          </p:nvPr>
        </p:nvSpPr>
        <p:spPr>
          <a:xfrm>
            <a:off x="7823560" y="1255841"/>
            <a:ext cx="4368441" cy="4735455"/>
          </a:xfrm>
          <a:custGeom>
            <a:avLst/>
            <a:gdLst>
              <a:gd name="connsiteX0" fmla="*/ 3211739 w 4368441"/>
              <a:gd name="connsiteY0" fmla="*/ 0 h 4735455"/>
              <a:gd name="connsiteX1" fmla="*/ 4368441 w 4368441"/>
              <a:gd name="connsiteY1" fmla="*/ 720724 h 4735455"/>
              <a:gd name="connsiteX2" fmla="*/ 4368440 w 4368441"/>
              <a:gd name="connsiteY2" fmla="*/ 4735455 h 4735455"/>
              <a:gd name="connsiteX3" fmla="*/ 0 w 4368441"/>
              <a:gd name="connsiteY3" fmla="*/ 2015455 h 4735455"/>
              <a:gd name="connsiteX4" fmla="*/ 3211739 w 4368441"/>
              <a:gd name="connsiteY4" fmla="*/ 0 h 4735455"/>
              <a:gd name="connsiteX0-1" fmla="*/ 3211739 w 4692028"/>
              <a:gd name="connsiteY0-2" fmla="*/ 0 h 4738800"/>
              <a:gd name="connsiteX1-3" fmla="*/ 4368441 w 4692028"/>
              <a:gd name="connsiteY1-4" fmla="*/ 720724 h 4738800"/>
              <a:gd name="connsiteX2-5" fmla="*/ 4368440 w 4692028"/>
              <a:gd name="connsiteY2-6" fmla="*/ 2535109 h 4738800"/>
              <a:gd name="connsiteX3-7" fmla="*/ 4368440 w 4692028"/>
              <a:gd name="connsiteY3-8" fmla="*/ 4735455 h 4738800"/>
              <a:gd name="connsiteX4-9" fmla="*/ 0 w 4692028"/>
              <a:gd name="connsiteY4-10" fmla="*/ 2015455 h 4738800"/>
              <a:gd name="connsiteX5" fmla="*/ 3211739 w 4692028"/>
              <a:gd name="connsiteY5" fmla="*/ 0 h 4738800"/>
              <a:gd name="connsiteX0-11" fmla="*/ 4368440 w 4692028"/>
              <a:gd name="connsiteY0-12" fmla="*/ 2535109 h 4738800"/>
              <a:gd name="connsiteX1-13" fmla="*/ 4368440 w 4692028"/>
              <a:gd name="connsiteY1-14" fmla="*/ 4735455 h 4738800"/>
              <a:gd name="connsiteX2-15" fmla="*/ 0 w 4692028"/>
              <a:gd name="connsiteY2-16" fmla="*/ 2015455 h 4738800"/>
              <a:gd name="connsiteX3-17" fmla="*/ 3211739 w 4692028"/>
              <a:gd name="connsiteY3-18" fmla="*/ 0 h 4738800"/>
              <a:gd name="connsiteX4-19" fmla="*/ 4368441 w 4692028"/>
              <a:gd name="connsiteY4-20" fmla="*/ 720724 h 4738800"/>
              <a:gd name="connsiteX5-21" fmla="*/ 4459880 w 4692028"/>
              <a:gd name="connsiteY5-22" fmla="*/ 2626549 h 4738800"/>
              <a:gd name="connsiteX0-23" fmla="*/ 4368440 w 4692028"/>
              <a:gd name="connsiteY0-24" fmla="*/ 2535109 h 4738800"/>
              <a:gd name="connsiteX1-25" fmla="*/ 4368440 w 4692028"/>
              <a:gd name="connsiteY1-26" fmla="*/ 4735455 h 4738800"/>
              <a:gd name="connsiteX2-27" fmla="*/ 0 w 4692028"/>
              <a:gd name="connsiteY2-28" fmla="*/ 2015455 h 4738800"/>
              <a:gd name="connsiteX3-29" fmla="*/ 3211739 w 4692028"/>
              <a:gd name="connsiteY3-30" fmla="*/ 0 h 4738800"/>
              <a:gd name="connsiteX4-31" fmla="*/ 4368441 w 4692028"/>
              <a:gd name="connsiteY4-32" fmla="*/ 720724 h 4738800"/>
              <a:gd name="connsiteX0-33" fmla="*/ 4368440 w 4368441"/>
              <a:gd name="connsiteY0-34" fmla="*/ 4735455 h 4735455"/>
              <a:gd name="connsiteX1-35" fmla="*/ 0 w 4368441"/>
              <a:gd name="connsiteY1-36" fmla="*/ 2015455 h 4735455"/>
              <a:gd name="connsiteX2-37" fmla="*/ 3211739 w 4368441"/>
              <a:gd name="connsiteY2-38" fmla="*/ 0 h 4735455"/>
              <a:gd name="connsiteX3-39" fmla="*/ 4368441 w 4368441"/>
              <a:gd name="connsiteY3-40" fmla="*/ 720724 h 4735455"/>
            </a:gdLst>
            <a:ahLst/>
            <a:cxnLst>
              <a:cxn ang="0">
                <a:pos x="connsiteX0-1" y="connsiteY0-2"/>
              </a:cxn>
              <a:cxn ang="0">
                <a:pos x="connsiteX1-3" y="connsiteY1-4"/>
              </a:cxn>
              <a:cxn ang="0">
                <a:pos x="connsiteX2-5" y="connsiteY2-6"/>
              </a:cxn>
              <a:cxn ang="0">
                <a:pos x="connsiteX3-7" y="connsiteY3-8"/>
              </a:cxn>
            </a:cxnLst>
            <a:rect l="l" t="t" r="r" b="b"/>
            <a:pathLst>
              <a:path w="4368441" h="4735455">
                <a:moveTo>
                  <a:pt x="4368440" y="4735455"/>
                </a:moveTo>
                <a:lnTo>
                  <a:pt x="0" y="2015455"/>
                </a:lnTo>
                <a:lnTo>
                  <a:pt x="3211739" y="0"/>
                </a:lnTo>
                <a:lnTo>
                  <a:pt x="4368441" y="720724"/>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26" name="任意多边形: 形状 25"/>
          <p:cNvSpPr/>
          <p:nvPr userDrawn="1">
            <p:custDataLst>
              <p:tags r:id="rId31"/>
            </p:custDataLst>
          </p:nvPr>
        </p:nvSpPr>
        <p:spPr>
          <a:xfrm>
            <a:off x="7810224" y="1502220"/>
            <a:ext cx="4381776" cy="4743758"/>
          </a:xfrm>
          <a:custGeom>
            <a:avLst/>
            <a:gdLst>
              <a:gd name="connsiteX0" fmla="*/ 3211739 w 4381776"/>
              <a:gd name="connsiteY0" fmla="*/ 0 h 4743758"/>
              <a:gd name="connsiteX1" fmla="*/ 4381776 w 4381776"/>
              <a:gd name="connsiteY1" fmla="*/ 729033 h 4743758"/>
              <a:gd name="connsiteX2" fmla="*/ 4381776 w 4381776"/>
              <a:gd name="connsiteY2" fmla="*/ 4743758 h 4743758"/>
              <a:gd name="connsiteX3" fmla="*/ 0 w 4381776"/>
              <a:gd name="connsiteY3" fmla="*/ 2015455 h 4743758"/>
              <a:gd name="connsiteX4" fmla="*/ 3211739 w 4381776"/>
              <a:gd name="connsiteY4" fmla="*/ 0 h 4743758"/>
              <a:gd name="connsiteX0-1" fmla="*/ 3211739 w 4381776"/>
              <a:gd name="connsiteY0-2" fmla="*/ 0 h 4743758"/>
              <a:gd name="connsiteX1-3" fmla="*/ 4381776 w 4381776"/>
              <a:gd name="connsiteY1-4" fmla="*/ 729033 h 4743758"/>
              <a:gd name="connsiteX2-5" fmla="*/ 4381776 w 4381776"/>
              <a:gd name="connsiteY2-6" fmla="*/ 2498280 h 4743758"/>
              <a:gd name="connsiteX3-7" fmla="*/ 4381776 w 4381776"/>
              <a:gd name="connsiteY3-8" fmla="*/ 4743758 h 4743758"/>
              <a:gd name="connsiteX4-9" fmla="*/ 0 w 4381776"/>
              <a:gd name="connsiteY4-10" fmla="*/ 2015455 h 4743758"/>
              <a:gd name="connsiteX5" fmla="*/ 3211739 w 4381776"/>
              <a:gd name="connsiteY5" fmla="*/ 0 h 4743758"/>
              <a:gd name="connsiteX0-11" fmla="*/ 4381776 w 4473216"/>
              <a:gd name="connsiteY0-12" fmla="*/ 2498280 h 4743758"/>
              <a:gd name="connsiteX1-13" fmla="*/ 4381776 w 4473216"/>
              <a:gd name="connsiteY1-14" fmla="*/ 4743758 h 4743758"/>
              <a:gd name="connsiteX2-15" fmla="*/ 0 w 4473216"/>
              <a:gd name="connsiteY2-16" fmla="*/ 2015455 h 4743758"/>
              <a:gd name="connsiteX3-17" fmla="*/ 3211739 w 4473216"/>
              <a:gd name="connsiteY3-18" fmla="*/ 0 h 4743758"/>
              <a:gd name="connsiteX4-19" fmla="*/ 4381776 w 4473216"/>
              <a:gd name="connsiteY4-20" fmla="*/ 729033 h 4743758"/>
              <a:gd name="connsiteX5-21" fmla="*/ 4473216 w 4473216"/>
              <a:gd name="connsiteY5-22" fmla="*/ 2589720 h 4743758"/>
              <a:gd name="connsiteX0-23" fmla="*/ 4381776 w 4381776"/>
              <a:gd name="connsiteY0-24" fmla="*/ 2498280 h 4743758"/>
              <a:gd name="connsiteX1-25" fmla="*/ 4381776 w 4381776"/>
              <a:gd name="connsiteY1-26" fmla="*/ 4743758 h 4743758"/>
              <a:gd name="connsiteX2-27" fmla="*/ 0 w 4381776"/>
              <a:gd name="connsiteY2-28" fmla="*/ 2015455 h 4743758"/>
              <a:gd name="connsiteX3-29" fmla="*/ 3211739 w 4381776"/>
              <a:gd name="connsiteY3-30" fmla="*/ 0 h 4743758"/>
              <a:gd name="connsiteX4-31" fmla="*/ 4381776 w 4381776"/>
              <a:gd name="connsiteY4-32" fmla="*/ 729033 h 4743758"/>
              <a:gd name="connsiteX0-33" fmla="*/ 4381776 w 4381776"/>
              <a:gd name="connsiteY0-34" fmla="*/ 4743758 h 4743758"/>
              <a:gd name="connsiteX1-35" fmla="*/ 0 w 4381776"/>
              <a:gd name="connsiteY1-36" fmla="*/ 2015455 h 4743758"/>
              <a:gd name="connsiteX2-37" fmla="*/ 3211739 w 4381776"/>
              <a:gd name="connsiteY2-38" fmla="*/ 0 h 4743758"/>
              <a:gd name="connsiteX3-39" fmla="*/ 4381776 w 4381776"/>
              <a:gd name="connsiteY3-40" fmla="*/ 729033 h 4743758"/>
            </a:gdLst>
            <a:ahLst/>
            <a:cxnLst>
              <a:cxn ang="0">
                <a:pos x="connsiteX0-1" y="connsiteY0-2"/>
              </a:cxn>
              <a:cxn ang="0">
                <a:pos x="connsiteX1-3" y="connsiteY1-4"/>
              </a:cxn>
              <a:cxn ang="0">
                <a:pos x="connsiteX2-5" y="connsiteY2-6"/>
              </a:cxn>
              <a:cxn ang="0">
                <a:pos x="connsiteX3-7" y="connsiteY3-8"/>
              </a:cxn>
            </a:cxnLst>
            <a:rect l="l" t="t" r="r" b="b"/>
            <a:pathLst>
              <a:path w="4381776" h="4743758">
                <a:moveTo>
                  <a:pt x="4381776" y="4743758"/>
                </a:moveTo>
                <a:lnTo>
                  <a:pt x="0" y="2015455"/>
                </a:lnTo>
                <a:lnTo>
                  <a:pt x="3211739" y="0"/>
                </a:lnTo>
                <a:lnTo>
                  <a:pt x="4381776" y="729033"/>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31" name="任意多边形: 形状 30"/>
          <p:cNvSpPr/>
          <p:nvPr userDrawn="1">
            <p:custDataLst>
              <p:tags r:id="rId32"/>
            </p:custDataLst>
          </p:nvPr>
        </p:nvSpPr>
        <p:spPr>
          <a:xfrm>
            <a:off x="7810859" y="1747332"/>
            <a:ext cx="4381141" cy="4743362"/>
          </a:xfrm>
          <a:custGeom>
            <a:avLst/>
            <a:gdLst>
              <a:gd name="connsiteX0" fmla="*/ 3211739 w 4381141"/>
              <a:gd name="connsiteY0" fmla="*/ 0 h 4743362"/>
              <a:gd name="connsiteX1" fmla="*/ 4381141 w 4381141"/>
              <a:gd name="connsiteY1" fmla="*/ 728636 h 4743362"/>
              <a:gd name="connsiteX2" fmla="*/ 4381141 w 4381141"/>
              <a:gd name="connsiteY2" fmla="*/ 4743362 h 4743362"/>
              <a:gd name="connsiteX3" fmla="*/ 0 w 4381141"/>
              <a:gd name="connsiteY3" fmla="*/ 2015454 h 4743362"/>
              <a:gd name="connsiteX4" fmla="*/ 3211739 w 4381141"/>
              <a:gd name="connsiteY4" fmla="*/ 0 h 4743362"/>
              <a:gd name="connsiteX0-1" fmla="*/ 3211739 w 4390666"/>
              <a:gd name="connsiteY0-2" fmla="*/ 0 h 4743362"/>
              <a:gd name="connsiteX1-3" fmla="*/ 4381141 w 4390666"/>
              <a:gd name="connsiteY1-4" fmla="*/ 728636 h 4743362"/>
              <a:gd name="connsiteX2-5" fmla="*/ 4390666 w 4390666"/>
              <a:gd name="connsiteY2-6" fmla="*/ 2338893 h 4743362"/>
              <a:gd name="connsiteX3-7" fmla="*/ 4381141 w 4390666"/>
              <a:gd name="connsiteY3-8" fmla="*/ 4743362 h 4743362"/>
              <a:gd name="connsiteX4-9" fmla="*/ 0 w 4390666"/>
              <a:gd name="connsiteY4-10" fmla="*/ 2015454 h 4743362"/>
              <a:gd name="connsiteX5" fmla="*/ 3211739 w 4390666"/>
              <a:gd name="connsiteY5" fmla="*/ 0 h 4743362"/>
              <a:gd name="connsiteX0-11" fmla="*/ 4390666 w 4482106"/>
              <a:gd name="connsiteY0-12" fmla="*/ 2338893 h 4743362"/>
              <a:gd name="connsiteX1-13" fmla="*/ 4381141 w 4482106"/>
              <a:gd name="connsiteY1-14" fmla="*/ 4743362 h 4743362"/>
              <a:gd name="connsiteX2-15" fmla="*/ 0 w 4482106"/>
              <a:gd name="connsiteY2-16" fmla="*/ 2015454 h 4743362"/>
              <a:gd name="connsiteX3-17" fmla="*/ 3211739 w 4482106"/>
              <a:gd name="connsiteY3-18" fmla="*/ 0 h 4743362"/>
              <a:gd name="connsiteX4-19" fmla="*/ 4381141 w 4482106"/>
              <a:gd name="connsiteY4-20" fmla="*/ 728636 h 4743362"/>
              <a:gd name="connsiteX5-21" fmla="*/ 4482106 w 4482106"/>
              <a:gd name="connsiteY5-22" fmla="*/ 2430333 h 4743362"/>
              <a:gd name="connsiteX0-23" fmla="*/ 4390666 w 4390666"/>
              <a:gd name="connsiteY0-24" fmla="*/ 2338893 h 4743362"/>
              <a:gd name="connsiteX1-25" fmla="*/ 4381141 w 4390666"/>
              <a:gd name="connsiteY1-26" fmla="*/ 4743362 h 4743362"/>
              <a:gd name="connsiteX2-27" fmla="*/ 0 w 4390666"/>
              <a:gd name="connsiteY2-28" fmla="*/ 2015454 h 4743362"/>
              <a:gd name="connsiteX3-29" fmla="*/ 3211739 w 4390666"/>
              <a:gd name="connsiteY3-30" fmla="*/ 0 h 4743362"/>
              <a:gd name="connsiteX4-31" fmla="*/ 4381141 w 4390666"/>
              <a:gd name="connsiteY4-32" fmla="*/ 728636 h 4743362"/>
              <a:gd name="connsiteX0-33" fmla="*/ 4381141 w 4381141"/>
              <a:gd name="connsiteY0-34" fmla="*/ 4743362 h 4743362"/>
              <a:gd name="connsiteX1-35" fmla="*/ 0 w 4381141"/>
              <a:gd name="connsiteY1-36" fmla="*/ 2015454 h 4743362"/>
              <a:gd name="connsiteX2-37" fmla="*/ 3211739 w 4381141"/>
              <a:gd name="connsiteY2-38" fmla="*/ 0 h 4743362"/>
              <a:gd name="connsiteX3-39" fmla="*/ 4381141 w 4381141"/>
              <a:gd name="connsiteY3-40" fmla="*/ 728636 h 4743362"/>
            </a:gdLst>
            <a:ahLst/>
            <a:cxnLst>
              <a:cxn ang="0">
                <a:pos x="connsiteX0-1" y="connsiteY0-2"/>
              </a:cxn>
              <a:cxn ang="0">
                <a:pos x="connsiteX1-3" y="connsiteY1-4"/>
              </a:cxn>
              <a:cxn ang="0">
                <a:pos x="connsiteX2-5" y="connsiteY2-6"/>
              </a:cxn>
              <a:cxn ang="0">
                <a:pos x="connsiteX3-7" y="connsiteY3-8"/>
              </a:cxn>
            </a:cxnLst>
            <a:rect l="l" t="t" r="r" b="b"/>
            <a:pathLst>
              <a:path w="4381141" h="4743362">
                <a:moveTo>
                  <a:pt x="4381141" y="4743362"/>
                </a:moveTo>
                <a:lnTo>
                  <a:pt x="0" y="2015454"/>
                </a:lnTo>
                <a:lnTo>
                  <a:pt x="3211739" y="0"/>
                </a:lnTo>
                <a:lnTo>
                  <a:pt x="4381141" y="728636"/>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35" name="任意多边形: 形状 34"/>
          <p:cNvSpPr/>
          <p:nvPr userDrawn="1">
            <p:custDataLst>
              <p:tags r:id="rId33"/>
            </p:custDataLst>
          </p:nvPr>
        </p:nvSpPr>
        <p:spPr>
          <a:xfrm>
            <a:off x="7810225" y="1985455"/>
            <a:ext cx="4381776" cy="4743757"/>
          </a:xfrm>
          <a:custGeom>
            <a:avLst/>
            <a:gdLst>
              <a:gd name="connsiteX0" fmla="*/ 3211738 w 4381776"/>
              <a:gd name="connsiteY0" fmla="*/ 0 h 4743757"/>
              <a:gd name="connsiteX1" fmla="*/ 4381776 w 4381776"/>
              <a:gd name="connsiteY1" fmla="*/ 729033 h 4743757"/>
              <a:gd name="connsiteX2" fmla="*/ 4381776 w 4381776"/>
              <a:gd name="connsiteY2" fmla="*/ 4743757 h 4743757"/>
              <a:gd name="connsiteX3" fmla="*/ 0 w 4381776"/>
              <a:gd name="connsiteY3" fmla="*/ 2015455 h 4743757"/>
              <a:gd name="connsiteX4" fmla="*/ 3211738 w 4381776"/>
              <a:gd name="connsiteY4" fmla="*/ 0 h 4743757"/>
              <a:gd name="connsiteX0-1" fmla="*/ 3211738 w 4381776"/>
              <a:gd name="connsiteY0-2" fmla="*/ 0 h 4743757"/>
              <a:gd name="connsiteX1-3" fmla="*/ 4381776 w 4381776"/>
              <a:gd name="connsiteY1-4" fmla="*/ 729033 h 4743757"/>
              <a:gd name="connsiteX2-5" fmla="*/ 4381775 w 4381776"/>
              <a:gd name="connsiteY2-6" fmla="*/ 2653220 h 4743757"/>
              <a:gd name="connsiteX3-7" fmla="*/ 4381776 w 4381776"/>
              <a:gd name="connsiteY3-8" fmla="*/ 4743757 h 4743757"/>
              <a:gd name="connsiteX4-9" fmla="*/ 0 w 4381776"/>
              <a:gd name="connsiteY4-10" fmla="*/ 2015455 h 4743757"/>
              <a:gd name="connsiteX5" fmla="*/ 3211738 w 4381776"/>
              <a:gd name="connsiteY5" fmla="*/ 0 h 4743757"/>
              <a:gd name="connsiteX0-11" fmla="*/ 4381775 w 4473215"/>
              <a:gd name="connsiteY0-12" fmla="*/ 2653220 h 4743757"/>
              <a:gd name="connsiteX1-13" fmla="*/ 4381776 w 4473215"/>
              <a:gd name="connsiteY1-14" fmla="*/ 4743757 h 4743757"/>
              <a:gd name="connsiteX2-15" fmla="*/ 0 w 4473215"/>
              <a:gd name="connsiteY2-16" fmla="*/ 2015455 h 4743757"/>
              <a:gd name="connsiteX3-17" fmla="*/ 3211738 w 4473215"/>
              <a:gd name="connsiteY3-18" fmla="*/ 0 h 4743757"/>
              <a:gd name="connsiteX4-19" fmla="*/ 4381776 w 4473215"/>
              <a:gd name="connsiteY4-20" fmla="*/ 729033 h 4743757"/>
              <a:gd name="connsiteX5-21" fmla="*/ 4473215 w 4473215"/>
              <a:gd name="connsiteY5-22" fmla="*/ 2744660 h 4743757"/>
              <a:gd name="connsiteX0-23" fmla="*/ 4381775 w 4381776"/>
              <a:gd name="connsiteY0-24" fmla="*/ 2653220 h 4743757"/>
              <a:gd name="connsiteX1-25" fmla="*/ 4381776 w 4381776"/>
              <a:gd name="connsiteY1-26" fmla="*/ 4743757 h 4743757"/>
              <a:gd name="connsiteX2-27" fmla="*/ 0 w 4381776"/>
              <a:gd name="connsiteY2-28" fmla="*/ 2015455 h 4743757"/>
              <a:gd name="connsiteX3-29" fmla="*/ 3211738 w 4381776"/>
              <a:gd name="connsiteY3-30" fmla="*/ 0 h 4743757"/>
              <a:gd name="connsiteX4-31" fmla="*/ 4381776 w 4381776"/>
              <a:gd name="connsiteY4-32" fmla="*/ 729033 h 4743757"/>
              <a:gd name="connsiteX0-33" fmla="*/ 4381776 w 4381776"/>
              <a:gd name="connsiteY0-34" fmla="*/ 4743757 h 4743757"/>
              <a:gd name="connsiteX1-35" fmla="*/ 0 w 4381776"/>
              <a:gd name="connsiteY1-36" fmla="*/ 2015455 h 4743757"/>
              <a:gd name="connsiteX2-37" fmla="*/ 3211738 w 4381776"/>
              <a:gd name="connsiteY2-38" fmla="*/ 0 h 4743757"/>
              <a:gd name="connsiteX3-39" fmla="*/ 4381776 w 4381776"/>
              <a:gd name="connsiteY3-40" fmla="*/ 729033 h 4743757"/>
            </a:gdLst>
            <a:ahLst/>
            <a:cxnLst>
              <a:cxn ang="0">
                <a:pos x="connsiteX0-1" y="connsiteY0-2"/>
              </a:cxn>
              <a:cxn ang="0">
                <a:pos x="connsiteX1-3" y="connsiteY1-4"/>
              </a:cxn>
              <a:cxn ang="0">
                <a:pos x="connsiteX2-5" y="connsiteY2-6"/>
              </a:cxn>
              <a:cxn ang="0">
                <a:pos x="connsiteX3-7" y="connsiteY3-8"/>
              </a:cxn>
            </a:cxnLst>
            <a:rect l="l" t="t" r="r" b="b"/>
            <a:pathLst>
              <a:path w="4381776" h="4743757">
                <a:moveTo>
                  <a:pt x="4381776" y="4743757"/>
                </a:moveTo>
                <a:lnTo>
                  <a:pt x="0" y="2015455"/>
                </a:lnTo>
                <a:lnTo>
                  <a:pt x="3211738" y="0"/>
                </a:lnTo>
                <a:lnTo>
                  <a:pt x="4381776" y="729033"/>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40" name="任意多边形: 形状 39"/>
          <p:cNvSpPr/>
          <p:nvPr userDrawn="1">
            <p:custDataLst>
              <p:tags r:id="rId34"/>
            </p:custDataLst>
          </p:nvPr>
        </p:nvSpPr>
        <p:spPr>
          <a:xfrm>
            <a:off x="7810223" y="2223581"/>
            <a:ext cx="4381776" cy="4634419"/>
          </a:xfrm>
          <a:custGeom>
            <a:avLst/>
            <a:gdLst>
              <a:gd name="connsiteX0" fmla="*/ 3211739 w 4381776"/>
              <a:gd name="connsiteY0" fmla="*/ 0 h 4634419"/>
              <a:gd name="connsiteX1" fmla="*/ 4381776 w 4381776"/>
              <a:gd name="connsiteY1" fmla="*/ 729032 h 4634419"/>
              <a:gd name="connsiteX2" fmla="*/ 4381776 w 4381776"/>
              <a:gd name="connsiteY2" fmla="*/ 4634419 h 4634419"/>
              <a:gd name="connsiteX3" fmla="*/ 4206176 w 4381776"/>
              <a:gd name="connsiteY3" fmla="*/ 4634419 h 4634419"/>
              <a:gd name="connsiteX4" fmla="*/ 0 w 4381776"/>
              <a:gd name="connsiteY4" fmla="*/ 2015454 h 4634419"/>
              <a:gd name="connsiteX5" fmla="*/ 3211739 w 4381776"/>
              <a:gd name="connsiteY5" fmla="*/ 0 h 4634419"/>
              <a:gd name="connsiteX0-1" fmla="*/ 4381776 w 4473216"/>
              <a:gd name="connsiteY0-2" fmla="*/ 4634419 h 4725859"/>
              <a:gd name="connsiteX1-3" fmla="*/ 4206176 w 4473216"/>
              <a:gd name="connsiteY1-4" fmla="*/ 4634419 h 4725859"/>
              <a:gd name="connsiteX2-5" fmla="*/ 0 w 4473216"/>
              <a:gd name="connsiteY2-6" fmla="*/ 2015454 h 4725859"/>
              <a:gd name="connsiteX3-7" fmla="*/ 3211739 w 4473216"/>
              <a:gd name="connsiteY3-8" fmla="*/ 0 h 4725859"/>
              <a:gd name="connsiteX4-9" fmla="*/ 4381776 w 4473216"/>
              <a:gd name="connsiteY4-10" fmla="*/ 729032 h 4725859"/>
              <a:gd name="connsiteX5-11" fmla="*/ 4473216 w 4473216"/>
              <a:gd name="connsiteY5-12" fmla="*/ 4725859 h 4725859"/>
              <a:gd name="connsiteX0-13" fmla="*/ 4381776 w 4381776"/>
              <a:gd name="connsiteY0-14" fmla="*/ 4634419 h 4634419"/>
              <a:gd name="connsiteX1-15" fmla="*/ 4206176 w 4381776"/>
              <a:gd name="connsiteY1-16" fmla="*/ 4634419 h 4634419"/>
              <a:gd name="connsiteX2-17" fmla="*/ 0 w 4381776"/>
              <a:gd name="connsiteY2-18" fmla="*/ 2015454 h 4634419"/>
              <a:gd name="connsiteX3-19" fmla="*/ 3211739 w 4381776"/>
              <a:gd name="connsiteY3-20" fmla="*/ 0 h 4634419"/>
              <a:gd name="connsiteX4-21" fmla="*/ 4381776 w 4381776"/>
              <a:gd name="connsiteY4-22" fmla="*/ 729032 h 4634419"/>
              <a:gd name="connsiteX0-23" fmla="*/ 4206176 w 4381776"/>
              <a:gd name="connsiteY0-24" fmla="*/ 4634419 h 4634419"/>
              <a:gd name="connsiteX1-25" fmla="*/ 0 w 4381776"/>
              <a:gd name="connsiteY1-26" fmla="*/ 2015454 h 4634419"/>
              <a:gd name="connsiteX2-27" fmla="*/ 3211739 w 4381776"/>
              <a:gd name="connsiteY2-28" fmla="*/ 0 h 4634419"/>
              <a:gd name="connsiteX3-29" fmla="*/ 4381776 w 4381776"/>
              <a:gd name="connsiteY3-30" fmla="*/ 729032 h 4634419"/>
            </a:gdLst>
            <a:ahLst/>
            <a:cxnLst>
              <a:cxn ang="0">
                <a:pos x="connsiteX0-1" y="connsiteY0-2"/>
              </a:cxn>
              <a:cxn ang="0">
                <a:pos x="connsiteX1-3" y="connsiteY1-4"/>
              </a:cxn>
              <a:cxn ang="0">
                <a:pos x="connsiteX2-5" y="connsiteY2-6"/>
              </a:cxn>
              <a:cxn ang="0">
                <a:pos x="connsiteX3-7" y="connsiteY3-8"/>
              </a:cxn>
            </a:cxnLst>
            <a:rect l="l" t="t" r="r" b="b"/>
            <a:pathLst>
              <a:path w="4381776" h="4634419">
                <a:moveTo>
                  <a:pt x="4206176" y="4634419"/>
                </a:moveTo>
                <a:lnTo>
                  <a:pt x="0" y="2015454"/>
                </a:lnTo>
                <a:lnTo>
                  <a:pt x="3211739" y="0"/>
                </a:lnTo>
                <a:lnTo>
                  <a:pt x="4381776" y="729032"/>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dirty="0"/>
          </a:p>
        </p:txBody>
      </p:sp>
      <p:sp>
        <p:nvSpPr>
          <p:cNvPr id="44" name="任意多边形: 形状 43"/>
          <p:cNvSpPr/>
          <p:nvPr userDrawn="1">
            <p:custDataLst>
              <p:tags r:id="rId35"/>
            </p:custDataLst>
          </p:nvPr>
        </p:nvSpPr>
        <p:spPr>
          <a:xfrm>
            <a:off x="7815940" y="2462975"/>
            <a:ext cx="4376060" cy="4395025"/>
          </a:xfrm>
          <a:custGeom>
            <a:avLst/>
            <a:gdLst>
              <a:gd name="connsiteX0" fmla="*/ 3211738 w 4376060"/>
              <a:gd name="connsiteY0" fmla="*/ 0 h 4395025"/>
              <a:gd name="connsiteX1" fmla="*/ 4376060 w 4376060"/>
              <a:gd name="connsiteY1" fmla="*/ 725472 h 4395025"/>
              <a:gd name="connsiteX2" fmla="*/ 4376060 w 4376060"/>
              <a:gd name="connsiteY2" fmla="*/ 4395025 h 4395025"/>
              <a:gd name="connsiteX3" fmla="*/ 3917406 w 4376060"/>
              <a:gd name="connsiteY3" fmla="*/ 4395025 h 4395025"/>
              <a:gd name="connsiteX4" fmla="*/ 3917199 w 4376060"/>
              <a:gd name="connsiteY4" fmla="*/ 4395025 h 4395025"/>
              <a:gd name="connsiteX5" fmla="*/ 3821696 w 4376060"/>
              <a:gd name="connsiteY5" fmla="*/ 4395025 h 4395025"/>
              <a:gd name="connsiteX6" fmla="*/ 0 w 4376060"/>
              <a:gd name="connsiteY6" fmla="*/ 2015455 h 4395025"/>
              <a:gd name="connsiteX7" fmla="*/ 3211738 w 4376060"/>
              <a:gd name="connsiteY7" fmla="*/ 0 h 4395025"/>
              <a:gd name="connsiteX0-1" fmla="*/ 4376060 w 4467500"/>
              <a:gd name="connsiteY0-2" fmla="*/ 4395025 h 4486465"/>
              <a:gd name="connsiteX1-3" fmla="*/ 3917406 w 4467500"/>
              <a:gd name="connsiteY1-4" fmla="*/ 4395025 h 4486465"/>
              <a:gd name="connsiteX2-5" fmla="*/ 3917199 w 4467500"/>
              <a:gd name="connsiteY2-6" fmla="*/ 4395025 h 4486465"/>
              <a:gd name="connsiteX3-7" fmla="*/ 3821696 w 4467500"/>
              <a:gd name="connsiteY3-8" fmla="*/ 4395025 h 4486465"/>
              <a:gd name="connsiteX4-9" fmla="*/ 0 w 4467500"/>
              <a:gd name="connsiteY4-10" fmla="*/ 2015455 h 4486465"/>
              <a:gd name="connsiteX5-11" fmla="*/ 3211738 w 4467500"/>
              <a:gd name="connsiteY5-12" fmla="*/ 0 h 4486465"/>
              <a:gd name="connsiteX6-13" fmla="*/ 4376060 w 4467500"/>
              <a:gd name="connsiteY6-14" fmla="*/ 725472 h 4486465"/>
              <a:gd name="connsiteX7-15" fmla="*/ 4467500 w 4467500"/>
              <a:gd name="connsiteY7-16" fmla="*/ 4486465 h 4486465"/>
              <a:gd name="connsiteX0-17" fmla="*/ 4376060 w 4376060"/>
              <a:gd name="connsiteY0-18" fmla="*/ 4395025 h 4395025"/>
              <a:gd name="connsiteX1-19" fmla="*/ 3917406 w 4376060"/>
              <a:gd name="connsiteY1-20" fmla="*/ 4395025 h 4395025"/>
              <a:gd name="connsiteX2-21" fmla="*/ 3917199 w 4376060"/>
              <a:gd name="connsiteY2-22" fmla="*/ 4395025 h 4395025"/>
              <a:gd name="connsiteX3-23" fmla="*/ 3821696 w 4376060"/>
              <a:gd name="connsiteY3-24" fmla="*/ 4395025 h 4395025"/>
              <a:gd name="connsiteX4-25" fmla="*/ 0 w 4376060"/>
              <a:gd name="connsiteY4-26" fmla="*/ 2015455 h 4395025"/>
              <a:gd name="connsiteX5-27" fmla="*/ 3211738 w 4376060"/>
              <a:gd name="connsiteY5-28" fmla="*/ 0 h 4395025"/>
              <a:gd name="connsiteX6-29" fmla="*/ 4376060 w 4376060"/>
              <a:gd name="connsiteY6-30" fmla="*/ 725472 h 4395025"/>
              <a:gd name="connsiteX0-31" fmla="*/ 3917406 w 4376060"/>
              <a:gd name="connsiteY0-32" fmla="*/ 4395025 h 4395025"/>
              <a:gd name="connsiteX1-33" fmla="*/ 3917199 w 4376060"/>
              <a:gd name="connsiteY1-34" fmla="*/ 4395025 h 4395025"/>
              <a:gd name="connsiteX2-35" fmla="*/ 3821696 w 4376060"/>
              <a:gd name="connsiteY2-36" fmla="*/ 4395025 h 4395025"/>
              <a:gd name="connsiteX3-37" fmla="*/ 0 w 4376060"/>
              <a:gd name="connsiteY3-38" fmla="*/ 2015455 h 4395025"/>
              <a:gd name="connsiteX4-39" fmla="*/ 3211738 w 4376060"/>
              <a:gd name="connsiteY4-40" fmla="*/ 0 h 4395025"/>
              <a:gd name="connsiteX5-41" fmla="*/ 4376060 w 4376060"/>
              <a:gd name="connsiteY5-42" fmla="*/ 725472 h 4395025"/>
              <a:gd name="connsiteX0-43" fmla="*/ 3917406 w 4376060"/>
              <a:gd name="connsiteY0-44" fmla="*/ 4395025 h 4395025"/>
              <a:gd name="connsiteX1-45" fmla="*/ 3821696 w 4376060"/>
              <a:gd name="connsiteY1-46" fmla="*/ 4395025 h 4395025"/>
              <a:gd name="connsiteX2-47" fmla="*/ 0 w 4376060"/>
              <a:gd name="connsiteY2-48" fmla="*/ 2015455 h 4395025"/>
              <a:gd name="connsiteX3-49" fmla="*/ 3211738 w 4376060"/>
              <a:gd name="connsiteY3-50" fmla="*/ 0 h 4395025"/>
              <a:gd name="connsiteX4-51" fmla="*/ 4376060 w 4376060"/>
              <a:gd name="connsiteY4-52" fmla="*/ 725472 h 4395025"/>
              <a:gd name="connsiteX0-53" fmla="*/ 3821696 w 4376060"/>
              <a:gd name="connsiteY0-54" fmla="*/ 4395025 h 4395025"/>
              <a:gd name="connsiteX1-55" fmla="*/ 0 w 4376060"/>
              <a:gd name="connsiteY1-56" fmla="*/ 2015455 h 4395025"/>
              <a:gd name="connsiteX2-57" fmla="*/ 3211738 w 4376060"/>
              <a:gd name="connsiteY2-58" fmla="*/ 0 h 4395025"/>
              <a:gd name="connsiteX3-59" fmla="*/ 4376060 w 4376060"/>
              <a:gd name="connsiteY3-60" fmla="*/ 725472 h 4395025"/>
            </a:gdLst>
            <a:ahLst/>
            <a:cxnLst>
              <a:cxn ang="0">
                <a:pos x="connsiteX0-1" y="connsiteY0-2"/>
              </a:cxn>
              <a:cxn ang="0">
                <a:pos x="connsiteX1-3" y="connsiteY1-4"/>
              </a:cxn>
              <a:cxn ang="0">
                <a:pos x="connsiteX2-5" y="connsiteY2-6"/>
              </a:cxn>
              <a:cxn ang="0">
                <a:pos x="connsiteX3-7" y="connsiteY3-8"/>
              </a:cxn>
            </a:cxnLst>
            <a:rect l="l" t="t" r="r" b="b"/>
            <a:pathLst>
              <a:path w="4376060" h="4395025">
                <a:moveTo>
                  <a:pt x="3821696" y="4395025"/>
                </a:moveTo>
                <a:lnTo>
                  <a:pt x="0" y="2015455"/>
                </a:lnTo>
                <a:lnTo>
                  <a:pt x="3211738" y="0"/>
                </a:lnTo>
                <a:lnTo>
                  <a:pt x="4376060" y="725472"/>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47" name="任意多边形: 形状 46"/>
          <p:cNvSpPr/>
          <p:nvPr userDrawn="1">
            <p:custDataLst>
              <p:tags r:id="rId36"/>
            </p:custDataLst>
          </p:nvPr>
        </p:nvSpPr>
        <p:spPr>
          <a:xfrm>
            <a:off x="7816574" y="2701102"/>
            <a:ext cx="4375426" cy="4156898"/>
          </a:xfrm>
          <a:custGeom>
            <a:avLst/>
            <a:gdLst>
              <a:gd name="connsiteX0" fmla="*/ 3211739 w 4375426"/>
              <a:gd name="connsiteY0" fmla="*/ 0 h 4156899"/>
              <a:gd name="connsiteX1" fmla="*/ 4375426 w 4375426"/>
              <a:gd name="connsiteY1" fmla="*/ 725075 h 4156899"/>
              <a:gd name="connsiteX2" fmla="*/ 4375426 w 4375426"/>
              <a:gd name="connsiteY2" fmla="*/ 4156899 h 4156899"/>
              <a:gd name="connsiteX3" fmla="*/ 3916771 w 4375426"/>
              <a:gd name="connsiteY3" fmla="*/ 4156898 h 4156899"/>
              <a:gd name="connsiteX4" fmla="*/ 3916565 w 4375426"/>
              <a:gd name="connsiteY4" fmla="*/ 4156898 h 4156899"/>
              <a:gd name="connsiteX5" fmla="*/ 3439257 w 4375426"/>
              <a:gd name="connsiteY5" fmla="*/ 4156898 h 4156899"/>
              <a:gd name="connsiteX6" fmla="*/ 0 w 4375426"/>
              <a:gd name="connsiteY6" fmla="*/ 2015453 h 4156899"/>
              <a:gd name="connsiteX7" fmla="*/ 3211739 w 4375426"/>
              <a:gd name="connsiteY7" fmla="*/ 0 h 4156899"/>
              <a:gd name="connsiteX0-1" fmla="*/ 3211739 w 4375426"/>
              <a:gd name="connsiteY0-2" fmla="*/ 0 h 4156898"/>
              <a:gd name="connsiteX1-3" fmla="*/ 4375426 w 4375426"/>
              <a:gd name="connsiteY1-4" fmla="*/ 725075 h 4156898"/>
              <a:gd name="connsiteX2-5" fmla="*/ 3916771 w 4375426"/>
              <a:gd name="connsiteY2-6" fmla="*/ 4156898 h 4156898"/>
              <a:gd name="connsiteX3-7" fmla="*/ 3916565 w 4375426"/>
              <a:gd name="connsiteY3-8" fmla="*/ 4156898 h 4156898"/>
              <a:gd name="connsiteX4-9" fmla="*/ 3439257 w 4375426"/>
              <a:gd name="connsiteY4-10" fmla="*/ 4156898 h 4156898"/>
              <a:gd name="connsiteX5-11" fmla="*/ 0 w 4375426"/>
              <a:gd name="connsiteY5-12" fmla="*/ 2015453 h 4156898"/>
              <a:gd name="connsiteX6-13" fmla="*/ 3211739 w 4375426"/>
              <a:gd name="connsiteY6-14" fmla="*/ 0 h 4156898"/>
              <a:gd name="connsiteX0-15" fmla="*/ 3916565 w 4375426"/>
              <a:gd name="connsiteY0-16" fmla="*/ 4156898 h 4248338"/>
              <a:gd name="connsiteX1-17" fmla="*/ 3439257 w 4375426"/>
              <a:gd name="connsiteY1-18" fmla="*/ 4156898 h 4248338"/>
              <a:gd name="connsiteX2-19" fmla="*/ 0 w 4375426"/>
              <a:gd name="connsiteY2-20" fmla="*/ 2015453 h 4248338"/>
              <a:gd name="connsiteX3-21" fmla="*/ 3211739 w 4375426"/>
              <a:gd name="connsiteY3-22" fmla="*/ 0 h 4248338"/>
              <a:gd name="connsiteX4-23" fmla="*/ 4375426 w 4375426"/>
              <a:gd name="connsiteY4-24" fmla="*/ 725075 h 4248338"/>
              <a:gd name="connsiteX5-25" fmla="*/ 3916771 w 4375426"/>
              <a:gd name="connsiteY5-26" fmla="*/ 4156898 h 4248338"/>
              <a:gd name="connsiteX6-27" fmla="*/ 4008005 w 4375426"/>
              <a:gd name="connsiteY6-28" fmla="*/ 4248338 h 4248338"/>
              <a:gd name="connsiteX0-29" fmla="*/ 3916565 w 4375426"/>
              <a:gd name="connsiteY0-30" fmla="*/ 4156898 h 4156898"/>
              <a:gd name="connsiteX1-31" fmla="*/ 3439257 w 4375426"/>
              <a:gd name="connsiteY1-32" fmla="*/ 4156898 h 4156898"/>
              <a:gd name="connsiteX2-33" fmla="*/ 0 w 4375426"/>
              <a:gd name="connsiteY2-34" fmla="*/ 2015453 h 4156898"/>
              <a:gd name="connsiteX3-35" fmla="*/ 3211739 w 4375426"/>
              <a:gd name="connsiteY3-36" fmla="*/ 0 h 4156898"/>
              <a:gd name="connsiteX4-37" fmla="*/ 4375426 w 4375426"/>
              <a:gd name="connsiteY4-38" fmla="*/ 725075 h 4156898"/>
              <a:gd name="connsiteX5-39" fmla="*/ 3916771 w 4375426"/>
              <a:gd name="connsiteY5-40" fmla="*/ 4156898 h 4156898"/>
              <a:gd name="connsiteX0-41" fmla="*/ 3916565 w 4375426"/>
              <a:gd name="connsiteY0-42" fmla="*/ 4156898 h 4156898"/>
              <a:gd name="connsiteX1-43" fmla="*/ 3439257 w 4375426"/>
              <a:gd name="connsiteY1-44" fmla="*/ 4156898 h 4156898"/>
              <a:gd name="connsiteX2-45" fmla="*/ 0 w 4375426"/>
              <a:gd name="connsiteY2-46" fmla="*/ 2015453 h 4156898"/>
              <a:gd name="connsiteX3-47" fmla="*/ 3211739 w 4375426"/>
              <a:gd name="connsiteY3-48" fmla="*/ 0 h 4156898"/>
              <a:gd name="connsiteX4-49" fmla="*/ 4375426 w 4375426"/>
              <a:gd name="connsiteY4-50" fmla="*/ 725075 h 4156898"/>
              <a:gd name="connsiteX0-51" fmla="*/ 3439257 w 4375426"/>
              <a:gd name="connsiteY0-52" fmla="*/ 4156898 h 4156898"/>
              <a:gd name="connsiteX1-53" fmla="*/ 0 w 4375426"/>
              <a:gd name="connsiteY1-54" fmla="*/ 2015453 h 4156898"/>
              <a:gd name="connsiteX2-55" fmla="*/ 3211739 w 4375426"/>
              <a:gd name="connsiteY2-56" fmla="*/ 0 h 4156898"/>
              <a:gd name="connsiteX3-57" fmla="*/ 4375426 w 4375426"/>
              <a:gd name="connsiteY3-58" fmla="*/ 725075 h 4156898"/>
            </a:gdLst>
            <a:ahLst/>
            <a:cxnLst>
              <a:cxn ang="0">
                <a:pos x="connsiteX0-1" y="connsiteY0-2"/>
              </a:cxn>
              <a:cxn ang="0">
                <a:pos x="connsiteX1-3" y="connsiteY1-4"/>
              </a:cxn>
              <a:cxn ang="0">
                <a:pos x="connsiteX2-5" y="connsiteY2-6"/>
              </a:cxn>
              <a:cxn ang="0">
                <a:pos x="connsiteX3-7" y="connsiteY3-8"/>
              </a:cxn>
            </a:cxnLst>
            <a:rect l="l" t="t" r="r" b="b"/>
            <a:pathLst>
              <a:path w="4375426" h="4156898">
                <a:moveTo>
                  <a:pt x="3439257" y="4156898"/>
                </a:moveTo>
                <a:lnTo>
                  <a:pt x="0" y="2015453"/>
                </a:lnTo>
                <a:lnTo>
                  <a:pt x="3211739" y="0"/>
                </a:lnTo>
                <a:lnTo>
                  <a:pt x="4375426" y="725075"/>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50" name="任意多边形: 形状 49"/>
          <p:cNvSpPr/>
          <p:nvPr userDrawn="1">
            <p:custDataLst>
              <p:tags r:id="rId37"/>
            </p:custDataLst>
          </p:nvPr>
        </p:nvSpPr>
        <p:spPr>
          <a:xfrm>
            <a:off x="7810224" y="2939861"/>
            <a:ext cx="4381776" cy="3918139"/>
          </a:xfrm>
          <a:custGeom>
            <a:avLst/>
            <a:gdLst>
              <a:gd name="connsiteX0" fmla="*/ 3211739 w 4381776"/>
              <a:gd name="connsiteY0" fmla="*/ 0 h 3918140"/>
              <a:gd name="connsiteX1" fmla="*/ 4381776 w 4381776"/>
              <a:gd name="connsiteY1" fmla="*/ 729032 h 3918140"/>
              <a:gd name="connsiteX2" fmla="*/ 4381776 w 4381776"/>
              <a:gd name="connsiteY2" fmla="*/ 3918139 h 3918140"/>
              <a:gd name="connsiteX3" fmla="*/ 3923121 w 4381776"/>
              <a:gd name="connsiteY3" fmla="*/ 3918139 h 3918140"/>
              <a:gd name="connsiteX4" fmla="*/ 3922915 w 4381776"/>
              <a:gd name="connsiteY4" fmla="*/ 3918140 h 3918140"/>
              <a:gd name="connsiteX5" fmla="*/ 3055798 w 4381776"/>
              <a:gd name="connsiteY5" fmla="*/ 3918139 h 3918140"/>
              <a:gd name="connsiteX6" fmla="*/ 0 w 4381776"/>
              <a:gd name="connsiteY6" fmla="*/ 2015453 h 3918140"/>
              <a:gd name="connsiteX7" fmla="*/ 3211739 w 4381776"/>
              <a:gd name="connsiteY7" fmla="*/ 0 h 3918140"/>
              <a:gd name="connsiteX0-1" fmla="*/ 4381776 w 4473216"/>
              <a:gd name="connsiteY0-2" fmla="*/ 3918139 h 4009579"/>
              <a:gd name="connsiteX1-3" fmla="*/ 3923121 w 4473216"/>
              <a:gd name="connsiteY1-4" fmla="*/ 3918139 h 4009579"/>
              <a:gd name="connsiteX2-5" fmla="*/ 3922915 w 4473216"/>
              <a:gd name="connsiteY2-6" fmla="*/ 3918140 h 4009579"/>
              <a:gd name="connsiteX3-7" fmla="*/ 3055798 w 4473216"/>
              <a:gd name="connsiteY3-8" fmla="*/ 3918139 h 4009579"/>
              <a:gd name="connsiteX4-9" fmla="*/ 0 w 4473216"/>
              <a:gd name="connsiteY4-10" fmla="*/ 2015453 h 4009579"/>
              <a:gd name="connsiteX5-11" fmla="*/ 3211739 w 4473216"/>
              <a:gd name="connsiteY5-12" fmla="*/ 0 h 4009579"/>
              <a:gd name="connsiteX6-13" fmla="*/ 4381776 w 4473216"/>
              <a:gd name="connsiteY6-14" fmla="*/ 729032 h 4009579"/>
              <a:gd name="connsiteX7-15" fmla="*/ 4473216 w 4473216"/>
              <a:gd name="connsiteY7-16" fmla="*/ 4009579 h 4009579"/>
              <a:gd name="connsiteX0-17" fmla="*/ 4381776 w 4381776"/>
              <a:gd name="connsiteY0-18" fmla="*/ 3918139 h 3918140"/>
              <a:gd name="connsiteX1-19" fmla="*/ 3923121 w 4381776"/>
              <a:gd name="connsiteY1-20" fmla="*/ 3918139 h 3918140"/>
              <a:gd name="connsiteX2-21" fmla="*/ 3922915 w 4381776"/>
              <a:gd name="connsiteY2-22" fmla="*/ 3918140 h 3918140"/>
              <a:gd name="connsiteX3-23" fmla="*/ 3055798 w 4381776"/>
              <a:gd name="connsiteY3-24" fmla="*/ 3918139 h 3918140"/>
              <a:gd name="connsiteX4-25" fmla="*/ 0 w 4381776"/>
              <a:gd name="connsiteY4-26" fmla="*/ 2015453 h 3918140"/>
              <a:gd name="connsiteX5-27" fmla="*/ 3211739 w 4381776"/>
              <a:gd name="connsiteY5-28" fmla="*/ 0 h 3918140"/>
              <a:gd name="connsiteX6-29" fmla="*/ 4381776 w 4381776"/>
              <a:gd name="connsiteY6-30" fmla="*/ 729032 h 3918140"/>
              <a:gd name="connsiteX0-31" fmla="*/ 3923121 w 4381776"/>
              <a:gd name="connsiteY0-32" fmla="*/ 3918139 h 3918140"/>
              <a:gd name="connsiteX1-33" fmla="*/ 3922915 w 4381776"/>
              <a:gd name="connsiteY1-34" fmla="*/ 3918140 h 3918140"/>
              <a:gd name="connsiteX2-35" fmla="*/ 3055798 w 4381776"/>
              <a:gd name="connsiteY2-36" fmla="*/ 3918139 h 3918140"/>
              <a:gd name="connsiteX3-37" fmla="*/ 0 w 4381776"/>
              <a:gd name="connsiteY3-38" fmla="*/ 2015453 h 3918140"/>
              <a:gd name="connsiteX4-39" fmla="*/ 3211739 w 4381776"/>
              <a:gd name="connsiteY4-40" fmla="*/ 0 h 3918140"/>
              <a:gd name="connsiteX5-41" fmla="*/ 4381776 w 4381776"/>
              <a:gd name="connsiteY5-42" fmla="*/ 729032 h 3918140"/>
              <a:gd name="connsiteX0-43" fmla="*/ 3923121 w 4381776"/>
              <a:gd name="connsiteY0-44" fmla="*/ 3918139 h 3918139"/>
              <a:gd name="connsiteX1-45" fmla="*/ 3055798 w 4381776"/>
              <a:gd name="connsiteY1-46" fmla="*/ 3918139 h 3918139"/>
              <a:gd name="connsiteX2-47" fmla="*/ 0 w 4381776"/>
              <a:gd name="connsiteY2-48" fmla="*/ 2015453 h 3918139"/>
              <a:gd name="connsiteX3-49" fmla="*/ 3211739 w 4381776"/>
              <a:gd name="connsiteY3-50" fmla="*/ 0 h 3918139"/>
              <a:gd name="connsiteX4-51" fmla="*/ 4381776 w 4381776"/>
              <a:gd name="connsiteY4-52" fmla="*/ 729032 h 3918139"/>
              <a:gd name="connsiteX0-53" fmla="*/ 3055798 w 4381776"/>
              <a:gd name="connsiteY0-54" fmla="*/ 3918139 h 3918139"/>
              <a:gd name="connsiteX1-55" fmla="*/ 0 w 4381776"/>
              <a:gd name="connsiteY1-56" fmla="*/ 2015453 h 3918139"/>
              <a:gd name="connsiteX2-57" fmla="*/ 3211739 w 4381776"/>
              <a:gd name="connsiteY2-58" fmla="*/ 0 h 3918139"/>
              <a:gd name="connsiteX3-59" fmla="*/ 4381776 w 4381776"/>
              <a:gd name="connsiteY3-60" fmla="*/ 729032 h 3918139"/>
            </a:gdLst>
            <a:ahLst/>
            <a:cxnLst>
              <a:cxn ang="0">
                <a:pos x="connsiteX0-1" y="connsiteY0-2"/>
              </a:cxn>
              <a:cxn ang="0">
                <a:pos x="connsiteX1-3" y="connsiteY1-4"/>
              </a:cxn>
              <a:cxn ang="0">
                <a:pos x="connsiteX2-5" y="connsiteY2-6"/>
              </a:cxn>
              <a:cxn ang="0">
                <a:pos x="connsiteX3-7" y="connsiteY3-8"/>
              </a:cxn>
            </a:cxnLst>
            <a:rect l="l" t="t" r="r" b="b"/>
            <a:pathLst>
              <a:path w="4381776" h="3918139">
                <a:moveTo>
                  <a:pt x="3055798" y="3918139"/>
                </a:moveTo>
                <a:lnTo>
                  <a:pt x="0" y="2015453"/>
                </a:lnTo>
                <a:lnTo>
                  <a:pt x="3211739" y="0"/>
                </a:lnTo>
                <a:lnTo>
                  <a:pt x="4381776" y="729032"/>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53" name="任意多边形: 形状 52"/>
          <p:cNvSpPr/>
          <p:nvPr userDrawn="1">
            <p:custDataLst>
              <p:tags r:id="rId38"/>
            </p:custDataLst>
          </p:nvPr>
        </p:nvSpPr>
        <p:spPr>
          <a:xfrm>
            <a:off x="7810226" y="3179256"/>
            <a:ext cx="4381775" cy="3678744"/>
          </a:xfrm>
          <a:custGeom>
            <a:avLst/>
            <a:gdLst>
              <a:gd name="connsiteX0" fmla="*/ 3211738 w 4381775"/>
              <a:gd name="connsiteY0" fmla="*/ 0 h 3678744"/>
              <a:gd name="connsiteX1" fmla="*/ 4381775 w 4381775"/>
              <a:gd name="connsiteY1" fmla="*/ 729032 h 3678744"/>
              <a:gd name="connsiteX2" fmla="*/ 4381775 w 4381775"/>
              <a:gd name="connsiteY2" fmla="*/ 3678744 h 3678744"/>
              <a:gd name="connsiteX3" fmla="*/ 3923120 w 4381775"/>
              <a:gd name="connsiteY3" fmla="*/ 3678743 h 3678744"/>
              <a:gd name="connsiteX4" fmla="*/ 3922914 w 4381775"/>
              <a:gd name="connsiteY4" fmla="*/ 3678743 h 3678744"/>
              <a:gd name="connsiteX5" fmla="*/ 2671318 w 4381775"/>
              <a:gd name="connsiteY5" fmla="*/ 3678744 h 3678744"/>
              <a:gd name="connsiteX6" fmla="*/ 0 w 4381775"/>
              <a:gd name="connsiteY6" fmla="*/ 2015452 h 3678744"/>
              <a:gd name="connsiteX7" fmla="*/ 3211738 w 4381775"/>
              <a:gd name="connsiteY7" fmla="*/ 0 h 3678744"/>
              <a:gd name="connsiteX0-1" fmla="*/ 4381775 w 4473215"/>
              <a:gd name="connsiteY0-2" fmla="*/ 3678744 h 3770184"/>
              <a:gd name="connsiteX1-3" fmla="*/ 3923120 w 4473215"/>
              <a:gd name="connsiteY1-4" fmla="*/ 3678743 h 3770184"/>
              <a:gd name="connsiteX2-5" fmla="*/ 3922914 w 4473215"/>
              <a:gd name="connsiteY2-6" fmla="*/ 3678743 h 3770184"/>
              <a:gd name="connsiteX3-7" fmla="*/ 2671318 w 4473215"/>
              <a:gd name="connsiteY3-8" fmla="*/ 3678744 h 3770184"/>
              <a:gd name="connsiteX4-9" fmla="*/ 0 w 4473215"/>
              <a:gd name="connsiteY4-10" fmla="*/ 2015452 h 3770184"/>
              <a:gd name="connsiteX5-11" fmla="*/ 3211738 w 4473215"/>
              <a:gd name="connsiteY5-12" fmla="*/ 0 h 3770184"/>
              <a:gd name="connsiteX6-13" fmla="*/ 4381775 w 4473215"/>
              <a:gd name="connsiteY6-14" fmla="*/ 729032 h 3770184"/>
              <a:gd name="connsiteX7-15" fmla="*/ 4473215 w 4473215"/>
              <a:gd name="connsiteY7-16" fmla="*/ 3770184 h 3770184"/>
              <a:gd name="connsiteX0-17" fmla="*/ 4381775 w 4381775"/>
              <a:gd name="connsiteY0-18" fmla="*/ 3678744 h 3678744"/>
              <a:gd name="connsiteX1-19" fmla="*/ 3923120 w 4381775"/>
              <a:gd name="connsiteY1-20" fmla="*/ 3678743 h 3678744"/>
              <a:gd name="connsiteX2-21" fmla="*/ 3922914 w 4381775"/>
              <a:gd name="connsiteY2-22" fmla="*/ 3678743 h 3678744"/>
              <a:gd name="connsiteX3-23" fmla="*/ 2671318 w 4381775"/>
              <a:gd name="connsiteY3-24" fmla="*/ 3678744 h 3678744"/>
              <a:gd name="connsiteX4-25" fmla="*/ 0 w 4381775"/>
              <a:gd name="connsiteY4-26" fmla="*/ 2015452 h 3678744"/>
              <a:gd name="connsiteX5-27" fmla="*/ 3211738 w 4381775"/>
              <a:gd name="connsiteY5-28" fmla="*/ 0 h 3678744"/>
              <a:gd name="connsiteX6-29" fmla="*/ 4381775 w 4381775"/>
              <a:gd name="connsiteY6-30" fmla="*/ 729032 h 3678744"/>
              <a:gd name="connsiteX0-31" fmla="*/ 3923120 w 4381775"/>
              <a:gd name="connsiteY0-32" fmla="*/ 3678743 h 3678744"/>
              <a:gd name="connsiteX1-33" fmla="*/ 3922914 w 4381775"/>
              <a:gd name="connsiteY1-34" fmla="*/ 3678743 h 3678744"/>
              <a:gd name="connsiteX2-35" fmla="*/ 2671318 w 4381775"/>
              <a:gd name="connsiteY2-36" fmla="*/ 3678744 h 3678744"/>
              <a:gd name="connsiteX3-37" fmla="*/ 0 w 4381775"/>
              <a:gd name="connsiteY3-38" fmla="*/ 2015452 h 3678744"/>
              <a:gd name="connsiteX4-39" fmla="*/ 3211738 w 4381775"/>
              <a:gd name="connsiteY4-40" fmla="*/ 0 h 3678744"/>
              <a:gd name="connsiteX5-41" fmla="*/ 4381775 w 4381775"/>
              <a:gd name="connsiteY5-42" fmla="*/ 729032 h 3678744"/>
              <a:gd name="connsiteX0-43" fmla="*/ 3923120 w 4381775"/>
              <a:gd name="connsiteY0-44" fmla="*/ 3678743 h 3678744"/>
              <a:gd name="connsiteX1-45" fmla="*/ 2671318 w 4381775"/>
              <a:gd name="connsiteY1-46" fmla="*/ 3678744 h 3678744"/>
              <a:gd name="connsiteX2-47" fmla="*/ 0 w 4381775"/>
              <a:gd name="connsiteY2-48" fmla="*/ 2015452 h 3678744"/>
              <a:gd name="connsiteX3-49" fmla="*/ 3211738 w 4381775"/>
              <a:gd name="connsiteY3-50" fmla="*/ 0 h 3678744"/>
              <a:gd name="connsiteX4-51" fmla="*/ 4381775 w 4381775"/>
              <a:gd name="connsiteY4-52" fmla="*/ 729032 h 3678744"/>
              <a:gd name="connsiteX0-53" fmla="*/ 2671318 w 4381775"/>
              <a:gd name="connsiteY0-54" fmla="*/ 3678744 h 3678744"/>
              <a:gd name="connsiteX1-55" fmla="*/ 0 w 4381775"/>
              <a:gd name="connsiteY1-56" fmla="*/ 2015452 h 3678744"/>
              <a:gd name="connsiteX2-57" fmla="*/ 3211738 w 4381775"/>
              <a:gd name="connsiteY2-58" fmla="*/ 0 h 3678744"/>
              <a:gd name="connsiteX3-59" fmla="*/ 4381775 w 4381775"/>
              <a:gd name="connsiteY3-60" fmla="*/ 729032 h 3678744"/>
            </a:gdLst>
            <a:ahLst/>
            <a:cxnLst>
              <a:cxn ang="0">
                <a:pos x="connsiteX0-1" y="connsiteY0-2"/>
              </a:cxn>
              <a:cxn ang="0">
                <a:pos x="connsiteX1-3" y="connsiteY1-4"/>
              </a:cxn>
              <a:cxn ang="0">
                <a:pos x="connsiteX2-5" y="connsiteY2-6"/>
              </a:cxn>
              <a:cxn ang="0">
                <a:pos x="connsiteX3-7" y="connsiteY3-8"/>
              </a:cxn>
            </a:cxnLst>
            <a:rect l="l" t="t" r="r" b="b"/>
            <a:pathLst>
              <a:path w="4381775" h="3678744">
                <a:moveTo>
                  <a:pt x="2671318" y="3678744"/>
                </a:moveTo>
                <a:lnTo>
                  <a:pt x="0" y="2015452"/>
                </a:lnTo>
                <a:lnTo>
                  <a:pt x="3211738" y="0"/>
                </a:lnTo>
                <a:lnTo>
                  <a:pt x="4381775" y="729032"/>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7" name="副标题 2"/>
          <p:cNvSpPr>
            <a:spLocks noGrp="1"/>
          </p:cNvSpPr>
          <p:nvPr>
            <p:ph type="body" idx="16389" hasCustomPrompt="1"/>
            <p:custDataLst>
              <p:tags r:id="rId39"/>
            </p:custDataLst>
          </p:nvPr>
        </p:nvSpPr>
        <p:spPr>
          <a:xfrm>
            <a:off x="1016000" y="2667000"/>
            <a:ext cx="5449358" cy="457200"/>
          </a:xfrm>
        </p:spPr>
        <p:txBody>
          <a:bodyPr vert="horz" wrap="square" lIns="0" tIns="0" rIns="0" bIns="0" anchor="t">
            <a:normAutofit/>
          </a:bodyPr>
          <a:lstStyle>
            <a:lvl1pPr marL="0" indent="0" algn="l">
              <a:lnSpc>
                <a:spcPct val="125000"/>
              </a:lnSpc>
              <a:spcBef>
                <a:spcPct val="0"/>
              </a:spcBef>
              <a:spcAft>
                <a:spcPct val="0"/>
              </a:spcAft>
              <a:buNone/>
              <a:defRPr sz="2400" spc="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THE END</a:t>
            </a:r>
          </a:p>
        </p:txBody>
      </p:sp>
      <p:sp>
        <p:nvSpPr>
          <p:cNvPr id="6" name="标题 1"/>
          <p:cNvSpPr>
            <a:spLocks noGrp="1"/>
          </p:cNvSpPr>
          <p:nvPr>
            <p:ph type="ctrTitle" idx="16388" hasCustomPrompt="1"/>
            <p:custDataLst>
              <p:tags r:id="rId40"/>
            </p:custDataLst>
          </p:nvPr>
        </p:nvSpPr>
        <p:spPr>
          <a:xfrm>
            <a:off x="1016000" y="3175000"/>
            <a:ext cx="5451122" cy="1016000"/>
          </a:xfrm>
        </p:spPr>
        <p:txBody>
          <a:bodyPr vert="horz" wrap="square" lIns="0" tIns="0" rIns="0" bIns="0" anchor="t">
            <a:normAutofit/>
          </a:bodyPr>
          <a:lstStyle>
            <a:lvl1pPr marL="0" indent="0" algn="l">
              <a:lnSpc>
                <a:spcPct val="100000"/>
              </a:lnSpc>
              <a:spcBef>
                <a:spcPct val="0"/>
              </a:spcBef>
              <a:spcAft>
                <a:spcPct val="0"/>
              </a:spcAft>
              <a:buNone/>
              <a:defRPr sz="6400" spc="0"/>
            </a:lvl1pPr>
          </a:lstStyle>
          <a:p>
            <a:r>
              <a:rPr lang="zh-CN" altLang="en-US" dirty="0"/>
              <a:t>谢谢观看</a:t>
            </a:r>
          </a:p>
        </p:txBody>
      </p:sp>
    </p:spTree>
    <p:extLst>
      <p:ext uri="{BB962C8B-B14F-4D97-AF65-F5344CB8AC3E}">
        <p14:creationId xmlns:p14="http://schemas.microsoft.com/office/powerpoint/2010/main" val="2599832395"/>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grpSp>
        <p:nvGrpSpPr>
          <p:cNvPr id="7" name="组合 6"/>
          <p:cNvGrpSpPr/>
          <p:nvPr userDrawn="1">
            <p:custDataLst>
              <p:tags r:id="rId1"/>
            </p:custDataLst>
          </p:nvPr>
        </p:nvGrpSpPr>
        <p:grpSpPr>
          <a:xfrm>
            <a:off x="294286" y="-27771"/>
            <a:ext cx="11755418" cy="6611091"/>
            <a:chOff x="294286" y="-27771"/>
            <a:chExt cx="11755418" cy="6611091"/>
          </a:xfrm>
        </p:grpSpPr>
        <p:grpSp>
          <p:nvGrpSpPr>
            <p:cNvPr id="8" name="组合 7"/>
            <p:cNvGrpSpPr/>
            <p:nvPr userDrawn="1">
              <p:custDataLst>
                <p:tags r:id="rId7"/>
              </p:custDataLst>
            </p:nvPr>
          </p:nvGrpSpPr>
          <p:grpSpPr>
            <a:xfrm>
              <a:off x="11598965" y="6433146"/>
              <a:ext cx="450739" cy="150174"/>
              <a:chOff x="0" y="3623101"/>
              <a:chExt cx="1405715" cy="468548"/>
            </a:xfrm>
          </p:grpSpPr>
          <p:sp>
            <p:nvSpPr>
              <p:cNvPr id="10" name="菱形 9"/>
              <p:cNvSpPr/>
              <p:nvPr userDrawn="1">
                <p:custDataLst>
                  <p:tags r:id="rId9"/>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菱形 10"/>
              <p:cNvSpPr/>
              <p:nvPr userDrawn="1">
                <p:custDataLst>
                  <p:tags r:id="rId10"/>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菱形 11"/>
              <p:cNvSpPr/>
              <p:nvPr userDrawn="1">
                <p:custDataLst>
                  <p:tags r:id="rId11"/>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五边形 4"/>
            <p:cNvSpPr/>
            <p:nvPr userDrawn="1">
              <p:custDataLst>
                <p:tags r:id="rId8"/>
              </p:custDataLst>
            </p:nvPr>
          </p:nvSpPr>
          <p:spPr>
            <a:xfrm rot="5400000">
              <a:off x="346791" y="-80276"/>
              <a:ext cx="438277" cy="543287"/>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custDataLst>
              <p:tags r:id="rId4"/>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2025/9/6</a:t>
            </a:fld>
            <a:endParaRPr lang="zh-CN" altLang="en-US"/>
          </a:p>
        </p:txBody>
      </p:sp>
      <p:sp>
        <p:nvSpPr>
          <p:cNvPr id="5" name="页脚占位符 4"/>
          <p:cNvSpPr>
            <a:spLocks noGrp="1"/>
          </p:cNvSpPr>
          <p:nvPr>
            <p:ph type="ftr" sz="quarter" idx="11"/>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18349072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grpSp>
        <p:nvGrpSpPr>
          <p:cNvPr id="9" name="组合 8"/>
          <p:cNvGrpSpPr/>
          <p:nvPr userDrawn="1">
            <p:custDataLst>
              <p:tags r:id="rId1"/>
            </p:custDataLst>
          </p:nvPr>
        </p:nvGrpSpPr>
        <p:grpSpPr>
          <a:xfrm>
            <a:off x="-318" y="-953"/>
            <a:ext cx="12192000" cy="6858953"/>
            <a:chOff x="-318" y="-953"/>
            <a:chExt cx="12192000" cy="6858953"/>
          </a:xfrm>
        </p:grpSpPr>
        <p:grpSp>
          <p:nvGrpSpPr>
            <p:cNvPr id="11" name="组合 10"/>
            <p:cNvGrpSpPr/>
            <p:nvPr userDrawn="1">
              <p:custDataLst>
                <p:tags r:id="rId7"/>
              </p:custDataLst>
            </p:nvPr>
          </p:nvGrpSpPr>
          <p:grpSpPr>
            <a:xfrm>
              <a:off x="-318" y="635"/>
              <a:ext cx="12192000" cy="6857365"/>
              <a:chOff x="0" y="0"/>
              <a:chExt cx="19200" cy="10799"/>
            </a:xfrm>
          </p:grpSpPr>
          <p:sp>
            <p:nvSpPr>
              <p:cNvPr id="12" name="矩形 11"/>
              <p:cNvSpPr/>
              <p:nvPr userDrawn="1">
                <p:custDataLst>
                  <p:tags r:id="rId11"/>
                </p:custDataLst>
              </p:nvPr>
            </p:nvSpPr>
            <p:spPr>
              <a:xfrm>
                <a:off x="0" y="0"/>
                <a:ext cx="19200" cy="43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userDrawn="1">
                <p:custDataLst>
                  <p:tags r:id="rId12"/>
                </p:custDataLst>
              </p:nvPr>
            </p:nvSpPr>
            <p:spPr>
              <a:xfrm>
                <a:off x="0" y="9720"/>
                <a:ext cx="19200" cy="1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菱形 13"/>
              <p:cNvSpPr/>
              <p:nvPr userDrawn="1">
                <p:custDataLst>
                  <p:tags r:id="rId13"/>
                </p:custDataLst>
              </p:nvPr>
            </p:nvSpPr>
            <p:spPr>
              <a:xfrm flipH="1">
                <a:off x="420" y="399"/>
                <a:ext cx="474" cy="441"/>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userDrawn="1">
                <p:custDataLst>
                  <p:tags r:id="rId14"/>
                </p:custDataLst>
              </p:nvPr>
            </p:nvGrpSpPr>
            <p:grpSpPr>
              <a:xfrm>
                <a:off x="16448" y="9574"/>
                <a:ext cx="2074" cy="675"/>
                <a:chOff x="0" y="3633950"/>
                <a:chExt cx="1405715" cy="457699"/>
              </a:xfrm>
            </p:grpSpPr>
            <p:sp>
              <p:nvSpPr>
                <p:cNvPr id="16" name="菱形 15"/>
                <p:cNvSpPr/>
                <p:nvPr userDrawn="1">
                  <p:custDataLst>
                    <p:tags r:id="rId15"/>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菱形 16"/>
                <p:cNvSpPr/>
                <p:nvPr userDrawn="1">
                  <p:custDataLst>
                    <p:tags r:id="rId16"/>
                  </p:custDataLst>
                </p:nvPr>
              </p:nvSpPr>
              <p:spPr>
                <a:xfrm>
                  <a:off x="474008"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菱形 17"/>
                <p:cNvSpPr/>
                <p:nvPr userDrawn="1">
                  <p:custDataLst>
                    <p:tags r:id="rId17"/>
                  </p:custDataLst>
                </p:nvPr>
              </p:nvSpPr>
              <p:spPr>
                <a:xfrm>
                  <a:off x="948016"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7" name="圆角矩形 7"/>
            <p:cNvSpPr/>
            <p:nvPr userDrawn="1">
              <p:custDataLst>
                <p:tags r:id="rId8"/>
              </p:custDataLst>
            </p:nvPr>
          </p:nvSpPr>
          <p:spPr>
            <a:xfrm>
              <a:off x="193040" y="182880"/>
              <a:ext cx="11805285" cy="6491605"/>
            </a:xfrm>
            <a:prstGeom prst="roundRect">
              <a:avLst>
                <a:gd name="adj" fmla="val 172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五边形 4"/>
            <p:cNvSpPr/>
            <p:nvPr userDrawn="1">
              <p:custDataLst>
                <p:tags r:id="rId9"/>
              </p:custDataLst>
            </p:nvPr>
          </p:nvSpPr>
          <p:spPr>
            <a:xfrm rot="5400000">
              <a:off x="5432425" y="-160020"/>
              <a:ext cx="1327785" cy="164592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五边形 6"/>
            <p:cNvSpPr/>
            <p:nvPr userDrawn="1">
              <p:custDataLst>
                <p:tags r:id="rId10"/>
              </p:custDataLst>
            </p:nvPr>
          </p:nvSpPr>
          <p:spPr>
            <a:xfrm rot="16200000" flipV="1">
              <a:off x="5792470" y="5658485"/>
              <a:ext cx="607060" cy="1645920"/>
            </a:xfrm>
            <a:prstGeom prst="homePlate">
              <a:avLst>
                <a:gd name="adj" fmla="val 80230"/>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hasCustomPrompt="1"/>
            <p:custDataLst>
              <p:tags r:id="rId2"/>
            </p:custDataLst>
          </p:nvPr>
        </p:nvSpPr>
        <p:spPr>
          <a:xfrm>
            <a:off x="4116000" y="2651764"/>
            <a:ext cx="5409566" cy="939160"/>
          </a:xfrm>
        </p:spPr>
        <p:txBody>
          <a:bodyPr lIns="90000" tIns="46800" rIns="90000" bIns="46800" anchor="b" anchorCtr="0">
            <a:normAutofit/>
          </a:bodyPr>
          <a:lstStyle>
            <a:lvl1pPr>
              <a:defRPr sz="4800" u="none" strike="noStrike" kern="1200" cap="none" spc="0" normalizeH="0" baseline="0">
                <a:solidFill>
                  <a:schemeClr val="tx1">
                    <a:lumMod val="85000"/>
                    <a:lumOff val="15000"/>
                  </a:schemeClr>
                </a:solidFill>
                <a:uFillTx/>
                <a:latin typeface="Arial" panose="020B0604020202020204" pitchFamily="34" charset="0"/>
                <a:ea typeface="汉仪旗黑-85S" panose="00020600040101010101" pitchFamily="18" charset="-122"/>
              </a:defRPr>
            </a:lvl1pPr>
          </a:lstStyle>
          <a:p>
            <a:r>
              <a:rPr lang="zh-CN" altLang="en-US" dirty="0"/>
              <a:t>单击此处编辑标题</a:t>
            </a:r>
          </a:p>
        </p:txBody>
      </p:sp>
      <p:sp>
        <p:nvSpPr>
          <p:cNvPr id="3" name="文本占位符 2"/>
          <p:cNvSpPr>
            <a:spLocks noGrp="1"/>
          </p:cNvSpPr>
          <p:nvPr>
            <p:ph type="body" idx="1" hasCustomPrompt="1"/>
            <p:custDataLst>
              <p:tags r:id="rId3"/>
            </p:custDataLst>
          </p:nvPr>
        </p:nvSpPr>
        <p:spPr>
          <a:xfrm>
            <a:off x="4116000" y="3646276"/>
            <a:ext cx="5409566" cy="1310880"/>
          </a:xfrm>
        </p:spPr>
        <p:txBody>
          <a:bodyPr lIns="90000" tIns="0" rIns="90000" bIns="46800">
            <a:normAutofit/>
          </a:bodyPr>
          <a:lstStyle>
            <a:lvl1pPr marL="0" indent="0" eaLnBrk="1" fontAlgn="auto" latinLnBrk="0" hangingPunct="1">
              <a:buNone/>
              <a:defRPr kumimoji="0" lang="zh-CN" altLang="en-US" sz="1600" b="0" i="0" u="none" strike="noStrike" kern="1200" cap="none" spc="0" normalizeH="0" baseline="0" noProof="1">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t>2025/9/6</a:t>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14344495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294286" y="-27771"/>
            <a:ext cx="11755418" cy="6611091"/>
            <a:chOff x="294286" y="-27771"/>
            <a:chExt cx="11755418" cy="6611091"/>
          </a:xfrm>
        </p:grpSpPr>
        <p:grpSp>
          <p:nvGrpSpPr>
            <p:cNvPr id="9" name="组合 8"/>
            <p:cNvGrpSpPr/>
            <p:nvPr userDrawn="1">
              <p:custDataLst>
                <p:tags r:id="rId8"/>
              </p:custDataLst>
            </p:nvPr>
          </p:nvGrpSpPr>
          <p:grpSpPr>
            <a:xfrm>
              <a:off x="11598965" y="6433146"/>
              <a:ext cx="450739" cy="150174"/>
              <a:chOff x="0" y="3623101"/>
              <a:chExt cx="1405715" cy="468548"/>
            </a:xfrm>
          </p:grpSpPr>
          <p:sp>
            <p:nvSpPr>
              <p:cNvPr id="11" name="菱形 10"/>
              <p:cNvSpPr/>
              <p:nvPr userDrawn="1">
                <p:custDataLst>
                  <p:tags r:id="rId10"/>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菱形 11"/>
              <p:cNvSpPr/>
              <p:nvPr userDrawn="1">
                <p:custDataLst>
                  <p:tags r:id="rId11"/>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菱形 12"/>
              <p:cNvSpPr/>
              <p:nvPr userDrawn="1">
                <p:custDataLst>
                  <p:tags r:id="rId12"/>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五边形 4"/>
            <p:cNvSpPr/>
            <p:nvPr userDrawn="1">
              <p:custDataLst>
                <p:tags r:id="rId9"/>
              </p:custDataLst>
            </p:nvPr>
          </p:nvSpPr>
          <p:spPr>
            <a:xfrm rot="5400000">
              <a:off x="346791" y="-80276"/>
              <a:ext cx="438277" cy="543287"/>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p>
        </p:txBody>
      </p:sp>
      <p:sp>
        <p:nvSpPr>
          <p:cNvPr id="3" name="内容占位符 2"/>
          <p:cNvSpPr>
            <a:spLocks noGrp="1"/>
          </p:cNvSpPr>
          <p:nvPr>
            <p:ph sz="half" idx="1"/>
            <p:custDataLst>
              <p:tags r:id="rId3"/>
            </p:custDataLst>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p>
          <a:p>
            <a:pPr lvl="1"/>
            <a:r>
              <a:rPr>
                <a:sym typeface="+mn-ea"/>
              </a:rPr>
              <a:t>第二级</a:t>
            </a:r>
          </a:p>
          <a:p>
            <a:pPr lvl="2"/>
            <a:r>
              <a:rPr>
                <a:sym typeface="+mn-ea"/>
              </a:rPr>
              <a:t>第三级</a:t>
            </a:r>
          </a:p>
          <a:p>
            <a:pPr lvl="3"/>
            <a:r>
              <a:rPr>
                <a:sym typeface="+mn-ea"/>
              </a:rPr>
              <a:t>第四级</a:t>
            </a:r>
          </a:p>
          <a:p>
            <a:pPr lvl="4"/>
            <a:r>
              <a:rPr>
                <a:sym typeface="+mn-ea"/>
              </a:rPr>
              <a:t>第五级</a:t>
            </a:r>
          </a:p>
        </p:txBody>
      </p:sp>
      <p:sp>
        <p:nvSpPr>
          <p:cNvPr id="4" name="内容占位符 3"/>
          <p:cNvSpPr>
            <a:spLocks noGrp="1"/>
          </p:cNvSpPr>
          <p:nvPr>
            <p:ph sz="half" idx="2"/>
            <p:custDataLst>
              <p:tags r:id="rId4"/>
            </p:custDataLst>
          </p:nvPr>
        </p:nvSpPr>
        <p:spPr>
          <a:xfrm>
            <a:off x="6238877" y="952508"/>
            <a:ext cx="5283242" cy="5388907"/>
          </a:xfrm>
        </p:spPr>
        <p:txBody>
          <a:bodyPr>
            <a:noAutofit/>
          </a:bodyPr>
          <a:lstStyle>
            <a:lvl1pPr>
              <a:defRPr sz="1600" baseline="0">
                <a:solidFill>
                  <a:schemeClr val="tx1">
                    <a:lumMod val="85000"/>
                    <a:lumOff val="15000"/>
                  </a:schemeClr>
                </a:solidFill>
                <a:latin typeface="Arial" panose="020B0604020202020204" pitchFamily="34" charset="0"/>
                <a:ea typeface="微软雅黑" panose="020B0503020204020204" charset="-122"/>
              </a:defRPr>
            </a:lvl1pPr>
            <a:lvl2pPr>
              <a:defRPr sz="1600" baseline="0">
                <a:solidFill>
                  <a:schemeClr val="tx1">
                    <a:lumMod val="85000"/>
                    <a:lumOff val="15000"/>
                  </a:schemeClr>
                </a:solidFill>
                <a:latin typeface="Arial" panose="020B0604020202020204" pitchFamily="34" charset="0"/>
                <a:ea typeface="微软雅黑" panose="020B0503020204020204" charset="-122"/>
              </a:defRPr>
            </a:lvl2pPr>
            <a:lvl3pPr>
              <a:defRPr sz="1600" baseline="0">
                <a:solidFill>
                  <a:schemeClr val="tx1">
                    <a:lumMod val="85000"/>
                    <a:lumOff val="15000"/>
                  </a:schemeClr>
                </a:solidFill>
                <a:latin typeface="Arial" panose="020B0604020202020204" pitchFamily="34" charset="0"/>
                <a:ea typeface="微软雅黑" panose="020B0503020204020204" charset="-122"/>
              </a:defRPr>
            </a:lvl3pPr>
            <a:lvl4pPr>
              <a:defRPr sz="1600" baseline="0">
                <a:solidFill>
                  <a:schemeClr val="tx1">
                    <a:lumMod val="85000"/>
                    <a:lumOff val="15000"/>
                  </a:schemeClr>
                </a:solidFill>
                <a:latin typeface="Arial" panose="020B0604020202020204" pitchFamily="34" charset="0"/>
                <a:ea typeface="微软雅黑" panose="020B0503020204020204" charset="-122"/>
              </a:defRPr>
            </a:lvl4pPr>
            <a:lvl5pPr>
              <a:defRPr sz="160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2025/9/6</a:t>
            </a:fld>
            <a:endParaRPr lang="zh-CN" altLang="en-US"/>
          </a:p>
        </p:txBody>
      </p:sp>
      <p:sp>
        <p:nvSpPr>
          <p:cNvPr id="6" name="页脚占位符 5"/>
          <p:cNvSpPr>
            <a:spLocks noGrp="1"/>
          </p:cNvSpPr>
          <p:nvPr>
            <p:ph type="ftr" sz="quarter" idx="11"/>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7" name="灯片编号占位符 6"/>
          <p:cNvSpPr>
            <a:spLocks noGrp="1"/>
          </p:cNvSpPr>
          <p:nvPr>
            <p:ph type="sldNum" sz="quarter" idx="12"/>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30449933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grpSp>
        <p:nvGrpSpPr>
          <p:cNvPr id="10" name="组合 9"/>
          <p:cNvGrpSpPr/>
          <p:nvPr userDrawn="1">
            <p:custDataLst>
              <p:tags r:id="rId1"/>
            </p:custDataLst>
          </p:nvPr>
        </p:nvGrpSpPr>
        <p:grpSpPr>
          <a:xfrm>
            <a:off x="294286" y="-27771"/>
            <a:ext cx="11755418" cy="6611091"/>
            <a:chOff x="294286" y="-27771"/>
            <a:chExt cx="11755418" cy="6611091"/>
          </a:xfrm>
        </p:grpSpPr>
        <p:grpSp>
          <p:nvGrpSpPr>
            <p:cNvPr id="11" name="组合 10"/>
            <p:cNvGrpSpPr/>
            <p:nvPr userDrawn="1">
              <p:custDataLst>
                <p:tags r:id="rId10"/>
              </p:custDataLst>
            </p:nvPr>
          </p:nvGrpSpPr>
          <p:grpSpPr>
            <a:xfrm>
              <a:off x="11598965" y="6433146"/>
              <a:ext cx="450739" cy="150174"/>
              <a:chOff x="0" y="3623101"/>
              <a:chExt cx="1405715" cy="468548"/>
            </a:xfrm>
          </p:grpSpPr>
          <p:sp>
            <p:nvSpPr>
              <p:cNvPr id="13" name="菱形 12"/>
              <p:cNvSpPr/>
              <p:nvPr userDrawn="1">
                <p:custDataLst>
                  <p:tags r:id="rId12"/>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菱形 13"/>
              <p:cNvSpPr/>
              <p:nvPr userDrawn="1">
                <p:custDataLst>
                  <p:tags r:id="rId13"/>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菱形 14"/>
              <p:cNvSpPr/>
              <p:nvPr userDrawn="1">
                <p:custDataLst>
                  <p:tags r:id="rId14"/>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五边形 4"/>
            <p:cNvSpPr/>
            <p:nvPr userDrawn="1">
              <p:custDataLst>
                <p:tags r:id="rId11"/>
              </p:custDataLst>
            </p:nvPr>
          </p:nvSpPr>
          <p:spPr>
            <a:xfrm rot="5400000">
              <a:off x="346791" y="-80276"/>
              <a:ext cx="438277" cy="543287"/>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7"/>
            </p:custDataLst>
          </p:nvPr>
        </p:nvSpPr>
        <p:spPr/>
        <p:txBody>
          <a:bodyPr/>
          <a:lstStyle>
            <a:lvl1pPr>
              <a:defRPr baseline="0">
                <a:latin typeface="Arial" panose="020B0604020202020204" pitchFamily="34" charset="0"/>
                <a:ea typeface="微软雅黑" panose="020B0503020204020204" charset="-122"/>
              </a:defRPr>
            </a:lvl1pPr>
          </a:lstStyle>
          <a:p>
            <a:fld id="{760FBDFE-C587-4B4C-A407-44438C67B59E}" type="datetimeFigureOut">
              <a:rPr lang="zh-CN" altLang="en-US" smtClean="0"/>
              <a:t>2025/9/6</a:t>
            </a:fld>
            <a:endParaRPr lang="zh-CN" altLang="en-US"/>
          </a:p>
        </p:txBody>
      </p:sp>
      <p:sp>
        <p:nvSpPr>
          <p:cNvPr id="8" name="页脚占位符 7"/>
          <p:cNvSpPr>
            <a:spLocks noGrp="1"/>
          </p:cNvSpPr>
          <p:nvPr>
            <p:ph type="ftr" sz="quarter" idx="11"/>
            <p:custDataLst>
              <p:tags r:id="rId8"/>
            </p:custDataLst>
          </p:nvPr>
        </p:nvSpPr>
        <p:spPr/>
        <p:txBody>
          <a:bodyPr/>
          <a:lstStyle>
            <a:lvl1pPr>
              <a:defRPr baseline="0">
                <a:latin typeface="Arial" panose="020B0604020202020204" pitchFamily="34" charset="0"/>
                <a:ea typeface="微软雅黑" panose="020B0503020204020204" charset="-122"/>
              </a:defRPr>
            </a:lvl1pPr>
          </a:lstStyle>
          <a:p>
            <a:endParaRPr lang="zh-CN" altLang="en-US"/>
          </a:p>
        </p:txBody>
      </p:sp>
      <p:sp>
        <p:nvSpPr>
          <p:cNvPr id="9" name="灯片编号占位符 8"/>
          <p:cNvSpPr>
            <a:spLocks noGrp="1"/>
          </p:cNvSpPr>
          <p:nvPr>
            <p:ph type="sldNum" sz="quarter" idx="12"/>
            <p:custDataLst>
              <p:tags r:id="rId9"/>
            </p:custDataLst>
          </p:nvPr>
        </p:nvSpPr>
        <p:spPr/>
        <p:txBody>
          <a:bodyPr/>
          <a:lstStyle>
            <a:lvl1pPr>
              <a:defRPr baseline="0">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2840100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grpSp>
        <p:nvGrpSpPr>
          <p:cNvPr id="17" name="组合 16"/>
          <p:cNvGrpSpPr/>
          <p:nvPr userDrawn="1">
            <p:custDataLst>
              <p:tags r:id="rId1"/>
            </p:custDataLst>
          </p:nvPr>
        </p:nvGrpSpPr>
        <p:grpSpPr>
          <a:xfrm>
            <a:off x="-318" y="635"/>
            <a:ext cx="12192000" cy="6857365"/>
            <a:chOff x="-318" y="635"/>
            <a:chExt cx="12192000" cy="6857365"/>
          </a:xfrm>
        </p:grpSpPr>
        <p:grpSp>
          <p:nvGrpSpPr>
            <p:cNvPr id="16" name="组合 15"/>
            <p:cNvGrpSpPr/>
            <p:nvPr userDrawn="1"/>
          </p:nvGrpSpPr>
          <p:grpSpPr>
            <a:xfrm>
              <a:off x="-318" y="635"/>
              <a:ext cx="12192000" cy="6857365"/>
              <a:chOff x="-318" y="635"/>
              <a:chExt cx="12192000" cy="6857365"/>
            </a:xfrm>
          </p:grpSpPr>
          <p:grpSp>
            <p:nvGrpSpPr>
              <p:cNvPr id="8" name="组合 7"/>
              <p:cNvGrpSpPr/>
              <p:nvPr userDrawn="1">
                <p:custDataLst>
                  <p:tags r:id="rId7"/>
                </p:custDataLst>
              </p:nvPr>
            </p:nvGrpSpPr>
            <p:grpSpPr>
              <a:xfrm>
                <a:off x="-318" y="635"/>
                <a:ext cx="12192000" cy="6857365"/>
                <a:chOff x="0" y="0"/>
                <a:chExt cx="19200" cy="10799"/>
              </a:xfrm>
            </p:grpSpPr>
            <p:sp>
              <p:nvSpPr>
                <p:cNvPr id="9" name="矩形 8"/>
                <p:cNvSpPr/>
                <p:nvPr userDrawn="1">
                  <p:custDataLst>
                    <p:tags r:id="rId9"/>
                  </p:custDataLst>
                </p:nvPr>
              </p:nvSpPr>
              <p:spPr>
                <a:xfrm>
                  <a:off x="0" y="0"/>
                  <a:ext cx="19200" cy="43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custDataLst>
                    <p:tags r:id="rId10"/>
                  </p:custDataLst>
                </p:nvPr>
              </p:nvSpPr>
              <p:spPr>
                <a:xfrm>
                  <a:off x="0" y="9720"/>
                  <a:ext cx="19200" cy="1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菱形 10"/>
                <p:cNvSpPr/>
                <p:nvPr userDrawn="1">
                  <p:custDataLst>
                    <p:tags r:id="rId11"/>
                  </p:custDataLst>
                </p:nvPr>
              </p:nvSpPr>
              <p:spPr>
                <a:xfrm flipH="1">
                  <a:off x="420" y="399"/>
                  <a:ext cx="474" cy="441"/>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userDrawn="1">
                  <p:custDataLst>
                    <p:tags r:id="rId12"/>
                  </p:custDataLst>
                </p:nvPr>
              </p:nvGrpSpPr>
              <p:grpSpPr>
                <a:xfrm>
                  <a:off x="16448" y="9574"/>
                  <a:ext cx="2074" cy="675"/>
                  <a:chOff x="0" y="3633950"/>
                  <a:chExt cx="1405715" cy="457699"/>
                </a:xfrm>
              </p:grpSpPr>
              <p:sp>
                <p:nvSpPr>
                  <p:cNvPr id="13" name="菱形 12"/>
                  <p:cNvSpPr/>
                  <p:nvPr userDrawn="1">
                    <p:custDataLst>
                      <p:tags r:id="rId13"/>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菱形 13"/>
                  <p:cNvSpPr/>
                  <p:nvPr userDrawn="1">
                    <p:custDataLst>
                      <p:tags r:id="rId14"/>
                    </p:custDataLst>
                  </p:nvPr>
                </p:nvSpPr>
                <p:spPr>
                  <a:xfrm>
                    <a:off x="474008"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菱形 14"/>
                  <p:cNvSpPr/>
                  <p:nvPr userDrawn="1">
                    <p:custDataLst>
                      <p:tags r:id="rId15"/>
                    </p:custDataLst>
                  </p:nvPr>
                </p:nvSpPr>
                <p:spPr>
                  <a:xfrm>
                    <a:off x="948016"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6" name="圆角矩形 7"/>
              <p:cNvSpPr/>
              <p:nvPr userDrawn="1">
                <p:custDataLst>
                  <p:tags r:id="rId8"/>
                </p:custDataLst>
              </p:nvPr>
            </p:nvSpPr>
            <p:spPr>
              <a:xfrm>
                <a:off x="193040" y="182880"/>
                <a:ext cx="11805285" cy="6491605"/>
              </a:xfrm>
              <a:prstGeom prst="roundRect">
                <a:avLst>
                  <a:gd name="adj" fmla="val 172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五边形 6"/>
            <p:cNvSpPr/>
            <p:nvPr userDrawn="1">
              <p:custDataLst>
                <p:tags r:id="rId6"/>
              </p:custDataLst>
            </p:nvPr>
          </p:nvSpPr>
          <p:spPr>
            <a:xfrm rot="16200000" flipV="1">
              <a:off x="5792470" y="5668645"/>
              <a:ext cx="607060" cy="1645920"/>
            </a:xfrm>
            <a:prstGeom prst="homePlate">
              <a:avLst>
                <a:gd name="adj" fmla="val 80230"/>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p:custDataLst>
              <p:tags r:id="rId2"/>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t>2025/9/6</a:t>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3108805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t>2025/9/6</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34993648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294286" y="-27771"/>
            <a:ext cx="11755418" cy="6611091"/>
            <a:chOff x="294286" y="-27771"/>
            <a:chExt cx="11755418" cy="6611091"/>
          </a:xfrm>
        </p:grpSpPr>
        <p:grpSp>
          <p:nvGrpSpPr>
            <p:cNvPr id="9" name="组合 8"/>
            <p:cNvGrpSpPr/>
            <p:nvPr userDrawn="1">
              <p:custDataLst>
                <p:tags r:id="rId8"/>
              </p:custDataLst>
            </p:nvPr>
          </p:nvGrpSpPr>
          <p:grpSpPr>
            <a:xfrm>
              <a:off x="11598965" y="6433146"/>
              <a:ext cx="450739" cy="150174"/>
              <a:chOff x="0" y="3623101"/>
              <a:chExt cx="1405715" cy="468548"/>
            </a:xfrm>
          </p:grpSpPr>
          <p:sp>
            <p:nvSpPr>
              <p:cNvPr id="11" name="菱形 10"/>
              <p:cNvSpPr/>
              <p:nvPr userDrawn="1">
                <p:custDataLst>
                  <p:tags r:id="rId10"/>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菱形 11"/>
              <p:cNvSpPr/>
              <p:nvPr userDrawn="1">
                <p:custDataLst>
                  <p:tags r:id="rId11"/>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菱形 12"/>
              <p:cNvSpPr/>
              <p:nvPr userDrawn="1">
                <p:custDataLst>
                  <p:tags r:id="rId12"/>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五边形 4"/>
            <p:cNvSpPr/>
            <p:nvPr userDrawn="1">
              <p:custDataLst>
                <p:tags r:id="rId9"/>
              </p:custDataLst>
            </p:nvPr>
          </p:nvSpPr>
          <p:spPr>
            <a:xfrm rot="5400000">
              <a:off x="346791" y="-80276"/>
              <a:ext cx="438277" cy="543287"/>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p>
        </p:txBody>
      </p:sp>
      <p:sp>
        <p:nvSpPr>
          <p:cNvPr id="5" name="日期占位符 4"/>
          <p:cNvSpPr>
            <a:spLocks noGrp="1"/>
          </p:cNvSpPr>
          <p:nvPr>
            <p:ph type="dt" sz="half" idx="10"/>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9EFD9D74-47D9-4702-A33C-335B63B48DBF}" type="datetimeFigureOut">
              <a:rPr lang="zh-CN" altLang="en-US" smtClean="0"/>
              <a:t>2025/9/6</a:t>
            </a:fld>
            <a:endParaRPr lang="zh-CN" altLang="en-US" dirty="0"/>
          </a:p>
        </p:txBody>
      </p:sp>
      <p:sp>
        <p:nvSpPr>
          <p:cNvPr id="6" name="页脚占位符 5"/>
          <p:cNvSpPr>
            <a:spLocks noGrp="1"/>
          </p:cNvSpPr>
          <p:nvPr>
            <p:ph type="ftr" sz="quarter" idx="11"/>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FABC47A4-756D-490B-A52F-7D9E2C9FC05F}" type="slidenum">
              <a:rPr lang="zh-CN" altLang="en-US" smtClean="0"/>
              <a:t>‹#›</a:t>
            </a:fld>
            <a:endParaRPr lang="zh-CN" altLang="en-US"/>
          </a:p>
        </p:txBody>
      </p:sp>
    </p:spTree>
    <p:extLst>
      <p:ext uri="{BB962C8B-B14F-4D97-AF65-F5344CB8AC3E}">
        <p14:creationId xmlns:p14="http://schemas.microsoft.com/office/powerpoint/2010/main" val="7278008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grpSp>
        <p:nvGrpSpPr>
          <p:cNvPr id="7" name="组合 6"/>
          <p:cNvGrpSpPr/>
          <p:nvPr userDrawn="1">
            <p:custDataLst>
              <p:tags r:id="rId1"/>
            </p:custDataLst>
          </p:nvPr>
        </p:nvGrpSpPr>
        <p:grpSpPr>
          <a:xfrm>
            <a:off x="257176" y="284361"/>
            <a:ext cx="11842224" cy="6446131"/>
            <a:chOff x="257176" y="284361"/>
            <a:chExt cx="11842224" cy="6446131"/>
          </a:xfrm>
        </p:grpSpPr>
        <p:sp>
          <p:nvSpPr>
            <p:cNvPr id="8" name="矩形 7"/>
            <p:cNvSpPr/>
            <p:nvPr userDrawn="1">
              <p:custDataLst>
                <p:tags r:id="rId7"/>
              </p:custDataLst>
            </p:nvPr>
          </p:nvSpPr>
          <p:spPr>
            <a:xfrm>
              <a:off x="257176" y="285907"/>
              <a:ext cx="11677650" cy="6295867"/>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en-US" altLang="zh-CN" dirty="0">
                <a:sym typeface="+mn-ea"/>
              </a:endParaRPr>
            </a:p>
          </p:txBody>
        </p:sp>
        <p:grpSp>
          <p:nvGrpSpPr>
            <p:cNvPr id="9" name="组合 8"/>
            <p:cNvGrpSpPr/>
            <p:nvPr userDrawn="1">
              <p:custDataLst>
                <p:tags r:id="rId8"/>
              </p:custDataLst>
            </p:nvPr>
          </p:nvGrpSpPr>
          <p:grpSpPr>
            <a:xfrm>
              <a:off x="11148545" y="6413693"/>
              <a:ext cx="950855" cy="316799"/>
              <a:chOff x="0" y="3623101"/>
              <a:chExt cx="1405715" cy="468548"/>
            </a:xfrm>
          </p:grpSpPr>
          <p:sp>
            <p:nvSpPr>
              <p:cNvPr id="11" name="菱形 10"/>
              <p:cNvSpPr/>
              <p:nvPr userDrawn="1">
                <p:custDataLst>
                  <p:tags r:id="rId10"/>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菱形 11"/>
              <p:cNvSpPr/>
              <p:nvPr userDrawn="1">
                <p:custDataLst>
                  <p:tags r:id="rId11"/>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菱形 12"/>
              <p:cNvSpPr/>
              <p:nvPr userDrawn="1">
                <p:custDataLst>
                  <p:tags r:id="rId12"/>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五边形 4"/>
            <p:cNvSpPr/>
            <p:nvPr userDrawn="1">
              <p:custDataLst>
                <p:tags r:id="rId9"/>
              </p:custDataLst>
            </p:nvPr>
          </p:nvSpPr>
          <p:spPr>
            <a:xfrm rot="5400000">
              <a:off x="660603" y="231856"/>
              <a:ext cx="438277" cy="543287"/>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4"/>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2025/9/6</a:t>
            </a:fld>
            <a:endParaRPr lang="zh-CN" altLang="en-US"/>
          </a:p>
        </p:txBody>
      </p:sp>
      <p:sp>
        <p:nvSpPr>
          <p:cNvPr id="5" name="页脚占位符 4"/>
          <p:cNvSpPr>
            <a:spLocks noGrp="1"/>
          </p:cNvSpPr>
          <p:nvPr>
            <p:ph type="ftr" sz="quarter" idx="11"/>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37949190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ags" Target="../tags/tag6.xml"/><Relationship Id="rId3" Type="http://schemas.openxmlformats.org/officeDocument/2006/relationships/slideLayout" Target="../slideLayouts/slideLayout3.xml"/><Relationship Id="rId21" Type="http://schemas.openxmlformats.org/officeDocument/2006/relationships/tags" Target="../tags/tag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ags" Target="../tags/tag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ags" Target="../tags/tag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ags" Target="../tags/tag2.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7"/>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1"/>
            </p:custDataLst>
          </p:nvPr>
        </p:nvSpPr>
        <p:spPr>
          <a:xfrm>
            <a:off x="669882" y="443230"/>
            <a:ext cx="10852237" cy="441964"/>
          </a:xfrm>
          <a:prstGeom prst="rect">
            <a:avLst/>
          </a:prstGeom>
        </p:spPr>
        <p:txBody>
          <a:bodyPr vert="horz" lIns="101600" tIns="38100" rIns="76200" bIns="38100" rtlCol="0" anchor="t" anchorCtr="0">
            <a:noAutofit/>
          </a:bodyPr>
          <a:lstStyle/>
          <a:p>
            <a:r>
              <a:rPr lang="zh-CN" altLang="en-US" dirty="0"/>
              <a:t>单击此处编辑母版标题样式</a:t>
            </a:r>
          </a:p>
        </p:txBody>
      </p:sp>
      <p:sp>
        <p:nvSpPr>
          <p:cNvPr id="3" name="文本占位符 2"/>
          <p:cNvSpPr>
            <a:spLocks noGrp="1"/>
          </p:cNvSpPr>
          <p:nvPr>
            <p:ph type="body" idx="1"/>
            <p:custDataLst>
              <p:tags r:id="rId22"/>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23"/>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t>2025/9/6</a:t>
            </a:fld>
            <a:endParaRPr lang="zh-CN" altLang="en-US"/>
          </a:p>
        </p:txBody>
      </p:sp>
      <p:sp>
        <p:nvSpPr>
          <p:cNvPr id="5" name="页脚占位符 4"/>
          <p:cNvSpPr>
            <a:spLocks noGrp="1"/>
          </p:cNvSpPr>
          <p:nvPr>
            <p:ph type="ftr" sz="quarter" idx="3"/>
            <p:custDataLst>
              <p:tags r:id="rId24"/>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5"/>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t>‹#›</a:t>
            </a:fld>
            <a:endParaRPr lang="zh-CN" altLang="en-US" dirty="0"/>
          </a:p>
        </p:txBody>
      </p:sp>
      <p:sp>
        <p:nvSpPr>
          <p:cNvPr id="7" name="KSO_TEMPLATE" hidden="1"/>
          <p:cNvSpPr/>
          <p:nvPr userDrawn="1">
            <p:custDataLst>
              <p:tags r:id="rId26"/>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24438151"/>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 id="2147483695" r:id="rId14"/>
    <p:sldLayoutId id="2147483696" r:id="rId15"/>
    <p:sldLayoutId id="2147483697" r:id="rId16"/>
    <p:sldLayoutId id="2147483698" r:id="rId17"/>
    <p:sldLayoutId id="2147483699" r:id="rId18"/>
    <p:sldLayoutId id="2147483700" r:id="rId19"/>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271.xml"/><Relationship Id="rId2" Type="http://schemas.openxmlformats.org/officeDocument/2006/relationships/tags" Target="../tags/tag270.xml"/><Relationship Id="rId1" Type="http://schemas.openxmlformats.org/officeDocument/2006/relationships/tags" Target="../tags/tag269.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2.xml"/><Relationship Id="rId5" Type="http://schemas.openxmlformats.org/officeDocument/2006/relationships/image" Target="../media/image8.png"/><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8" Type="http://schemas.openxmlformats.org/officeDocument/2006/relationships/tags" Target="../tags/tag311.xml"/><Relationship Id="rId3" Type="http://schemas.openxmlformats.org/officeDocument/2006/relationships/tags" Target="../tags/tag306.xml"/><Relationship Id="rId7" Type="http://schemas.openxmlformats.org/officeDocument/2006/relationships/tags" Target="../tags/tag310.xml"/><Relationship Id="rId2" Type="http://schemas.openxmlformats.org/officeDocument/2006/relationships/tags" Target="../tags/tag305.xml"/><Relationship Id="rId1" Type="http://schemas.openxmlformats.org/officeDocument/2006/relationships/tags" Target="../tags/tag304.xml"/><Relationship Id="rId6" Type="http://schemas.openxmlformats.org/officeDocument/2006/relationships/tags" Target="../tags/tag309.xml"/><Relationship Id="rId5" Type="http://schemas.openxmlformats.org/officeDocument/2006/relationships/tags" Target="../tags/tag308.xml"/><Relationship Id="rId10" Type="http://schemas.openxmlformats.org/officeDocument/2006/relationships/image" Target="../media/image9.png"/><Relationship Id="rId4" Type="http://schemas.openxmlformats.org/officeDocument/2006/relationships/tags" Target="../tags/tag307.xml"/><Relationship Id="rId9"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8" Type="http://schemas.openxmlformats.org/officeDocument/2006/relationships/tags" Target="../tags/tag279.xml"/><Relationship Id="rId3" Type="http://schemas.openxmlformats.org/officeDocument/2006/relationships/tags" Target="../tags/tag274.xml"/><Relationship Id="rId7" Type="http://schemas.openxmlformats.org/officeDocument/2006/relationships/tags" Target="../tags/tag278.xml"/><Relationship Id="rId2" Type="http://schemas.openxmlformats.org/officeDocument/2006/relationships/tags" Target="../tags/tag273.xml"/><Relationship Id="rId1" Type="http://schemas.openxmlformats.org/officeDocument/2006/relationships/tags" Target="../tags/tag272.xml"/><Relationship Id="rId6" Type="http://schemas.openxmlformats.org/officeDocument/2006/relationships/tags" Target="../tags/tag277.xml"/><Relationship Id="rId5" Type="http://schemas.openxmlformats.org/officeDocument/2006/relationships/tags" Target="../tags/tag276.xml"/><Relationship Id="rId4" Type="http://schemas.openxmlformats.org/officeDocument/2006/relationships/tags" Target="../tags/tag275.xml"/><Relationship Id="rId9"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2.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2.xml"/><Relationship Id="rId4" Type="http://schemas.openxmlformats.org/officeDocument/2006/relationships/image" Target="../media/image23.png"/></Relationships>
</file>

<file path=ppt/slides/_rels/slide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8" Type="http://schemas.openxmlformats.org/officeDocument/2006/relationships/tags" Target="../tags/tag287.xml"/><Relationship Id="rId3" Type="http://schemas.openxmlformats.org/officeDocument/2006/relationships/tags" Target="../tags/tag282.xml"/><Relationship Id="rId7" Type="http://schemas.openxmlformats.org/officeDocument/2006/relationships/tags" Target="../tags/tag286.xml"/><Relationship Id="rId2" Type="http://schemas.openxmlformats.org/officeDocument/2006/relationships/tags" Target="../tags/tag281.xml"/><Relationship Id="rId1" Type="http://schemas.openxmlformats.org/officeDocument/2006/relationships/tags" Target="../tags/tag280.xml"/><Relationship Id="rId6" Type="http://schemas.openxmlformats.org/officeDocument/2006/relationships/tags" Target="../tags/tag285.xml"/><Relationship Id="rId5" Type="http://schemas.openxmlformats.org/officeDocument/2006/relationships/tags" Target="../tags/tag284.xml"/><Relationship Id="rId4" Type="http://schemas.openxmlformats.org/officeDocument/2006/relationships/tags" Target="../tags/tag283.xml"/><Relationship Id="rId9"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8" Type="http://schemas.openxmlformats.org/officeDocument/2006/relationships/tags" Target="../tags/tag319.xml"/><Relationship Id="rId3" Type="http://schemas.openxmlformats.org/officeDocument/2006/relationships/tags" Target="../tags/tag314.xml"/><Relationship Id="rId7" Type="http://schemas.openxmlformats.org/officeDocument/2006/relationships/tags" Target="../tags/tag318.xml"/><Relationship Id="rId2" Type="http://schemas.openxmlformats.org/officeDocument/2006/relationships/tags" Target="../tags/tag313.xml"/><Relationship Id="rId1" Type="http://schemas.openxmlformats.org/officeDocument/2006/relationships/tags" Target="../tags/tag312.xml"/><Relationship Id="rId6" Type="http://schemas.openxmlformats.org/officeDocument/2006/relationships/tags" Target="../tags/tag317.xml"/><Relationship Id="rId5" Type="http://schemas.openxmlformats.org/officeDocument/2006/relationships/tags" Target="../tags/tag316.xml"/><Relationship Id="rId4" Type="http://schemas.openxmlformats.org/officeDocument/2006/relationships/tags" Target="../tags/tag315.xml"/><Relationship Id="rId9"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8" Type="http://schemas.openxmlformats.org/officeDocument/2006/relationships/tags" Target="../tags/tag327.xml"/><Relationship Id="rId3" Type="http://schemas.openxmlformats.org/officeDocument/2006/relationships/tags" Target="../tags/tag322.xml"/><Relationship Id="rId7" Type="http://schemas.openxmlformats.org/officeDocument/2006/relationships/tags" Target="../tags/tag326.xml"/><Relationship Id="rId2" Type="http://schemas.openxmlformats.org/officeDocument/2006/relationships/tags" Target="../tags/tag321.xml"/><Relationship Id="rId1" Type="http://schemas.openxmlformats.org/officeDocument/2006/relationships/tags" Target="../tags/tag320.xml"/><Relationship Id="rId6" Type="http://schemas.openxmlformats.org/officeDocument/2006/relationships/tags" Target="../tags/tag325.xml"/><Relationship Id="rId5" Type="http://schemas.openxmlformats.org/officeDocument/2006/relationships/tags" Target="../tags/tag324.xml"/><Relationship Id="rId10" Type="http://schemas.openxmlformats.org/officeDocument/2006/relationships/image" Target="../media/image27.png"/><Relationship Id="rId4" Type="http://schemas.openxmlformats.org/officeDocument/2006/relationships/tags" Target="../tags/tag323.xml"/><Relationship Id="rId9"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tags" Target="../tags/tag330.xml"/><Relationship Id="rId2" Type="http://schemas.openxmlformats.org/officeDocument/2006/relationships/tags" Target="../tags/tag329.xml"/><Relationship Id="rId1" Type="http://schemas.openxmlformats.org/officeDocument/2006/relationships/tags" Target="../tags/tag328.xml"/><Relationship Id="rId5" Type="http://schemas.openxmlformats.org/officeDocument/2006/relationships/image" Target="../media/image28.png"/><Relationship Id="rId4"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8" Type="http://schemas.openxmlformats.org/officeDocument/2006/relationships/tags" Target="../tags/tag295.xml"/><Relationship Id="rId3" Type="http://schemas.openxmlformats.org/officeDocument/2006/relationships/tags" Target="../tags/tag290.xml"/><Relationship Id="rId7" Type="http://schemas.openxmlformats.org/officeDocument/2006/relationships/tags" Target="../tags/tag294.xml"/><Relationship Id="rId2" Type="http://schemas.openxmlformats.org/officeDocument/2006/relationships/tags" Target="../tags/tag289.xml"/><Relationship Id="rId1" Type="http://schemas.openxmlformats.org/officeDocument/2006/relationships/tags" Target="../tags/tag288.xml"/><Relationship Id="rId6" Type="http://schemas.openxmlformats.org/officeDocument/2006/relationships/tags" Target="../tags/tag293.xml"/><Relationship Id="rId5" Type="http://schemas.openxmlformats.org/officeDocument/2006/relationships/tags" Target="../tags/tag292.xml"/><Relationship Id="rId4" Type="http://schemas.openxmlformats.org/officeDocument/2006/relationships/tags" Target="../tags/tag291.xml"/><Relationship Id="rId9"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tags" Target="../tags/tag303.xml"/><Relationship Id="rId3" Type="http://schemas.openxmlformats.org/officeDocument/2006/relationships/tags" Target="../tags/tag298.xml"/><Relationship Id="rId7" Type="http://schemas.openxmlformats.org/officeDocument/2006/relationships/tags" Target="../tags/tag302.xml"/><Relationship Id="rId2" Type="http://schemas.openxmlformats.org/officeDocument/2006/relationships/tags" Target="../tags/tag297.xml"/><Relationship Id="rId1" Type="http://schemas.openxmlformats.org/officeDocument/2006/relationships/tags" Target="../tags/tag296.xml"/><Relationship Id="rId6" Type="http://schemas.openxmlformats.org/officeDocument/2006/relationships/tags" Target="../tags/tag301.xml"/><Relationship Id="rId5" Type="http://schemas.openxmlformats.org/officeDocument/2006/relationships/tags" Target="../tags/tag300.xml"/><Relationship Id="rId4" Type="http://schemas.openxmlformats.org/officeDocument/2006/relationships/tags" Target="../tags/tag299.xml"/><Relationship Id="rId9"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占位符 10"/>
          <p:cNvSpPr>
            <a:spLocks noGrp="1"/>
          </p:cNvSpPr>
          <p:nvPr>
            <p:ph type="body" sz="quarter" idx="13"/>
            <p:custDataLst>
              <p:tags r:id="rId2"/>
            </p:custDataLst>
          </p:nvPr>
        </p:nvSpPr>
        <p:spPr>
          <a:xfrm>
            <a:off x="3759200" y="4109085"/>
            <a:ext cx="4643755" cy="668655"/>
          </a:xfrm>
        </p:spPr>
        <p:txBody>
          <a:bodyPr>
            <a:noAutofit/>
          </a:bodyPr>
          <a:lstStyle/>
          <a:p>
            <a:pPr marL="0" lvl="0" indent="0" algn="r">
              <a:lnSpc>
                <a:spcPct val="130000"/>
              </a:lnSpc>
              <a:spcBef>
                <a:spcPts val="0"/>
              </a:spcBef>
              <a:spcAft>
                <a:spcPts val="0"/>
              </a:spcAft>
              <a:buSzPct val="100000"/>
              <a:buNone/>
            </a:pPr>
            <a:r>
              <a:rPr lang="zh-CN" altLang="en-US" sz="1600" b="1" dirty="0">
                <a:solidFill>
                  <a:schemeClr val="dk1">
                    <a:lumMod val="85000"/>
                    <a:lumOff val="15000"/>
                  </a:schemeClr>
                </a:solidFill>
                <a:latin typeface="微软雅黑" panose="020B0503020204020204" charset="-122"/>
                <a:cs typeface="微软雅黑" panose="020B0503020204020204" charset="-122"/>
              </a:rPr>
              <a:t>数控机床电气控制（第4版）</a:t>
            </a:r>
            <a:r>
              <a:rPr lang="en-US" altLang="zh-CN" sz="1600" b="1" dirty="0">
                <a:solidFill>
                  <a:schemeClr val="dk1">
                    <a:lumMod val="85000"/>
                    <a:lumOff val="15000"/>
                  </a:schemeClr>
                </a:solidFill>
                <a:latin typeface="微软雅黑" panose="020B0503020204020204" charset="-122"/>
                <a:cs typeface="微软雅黑" panose="020B0503020204020204" charset="-122"/>
              </a:rPr>
              <a:t>   </a:t>
            </a:r>
            <a:r>
              <a:rPr lang="zh-CN" altLang="en-US" sz="1600" b="1" dirty="0">
                <a:solidFill>
                  <a:schemeClr val="dk1">
                    <a:lumMod val="85000"/>
                    <a:lumOff val="15000"/>
                  </a:schemeClr>
                </a:solidFill>
                <a:latin typeface="微软雅黑" panose="020B0503020204020204" charset="-122"/>
                <a:cs typeface="微软雅黑" panose="020B0503020204020204" charset="-122"/>
              </a:rPr>
              <a:t>作者：</a:t>
            </a:r>
            <a:r>
              <a:rPr lang="zh-CN" altLang="en-US" sz="1600" b="1">
                <a:latin typeface="微软雅黑" panose="020B0503020204020204" charset="-122"/>
                <a:cs typeface="微软雅黑" panose="020B0503020204020204" charset="-122"/>
                <a:sym typeface="+mn-ea"/>
              </a:rPr>
              <a:t>陈子银</a:t>
            </a:r>
            <a:endParaRPr lang="zh-CN" altLang="en-US" sz="1600" b="1">
              <a:latin typeface="微软雅黑" panose="020B0503020204020204" charset="-122"/>
              <a:cs typeface="微软雅黑" panose="020B0503020204020204" charset="-122"/>
            </a:endParaRPr>
          </a:p>
          <a:p>
            <a:pPr marL="0" lvl="0" indent="0" algn="r">
              <a:lnSpc>
                <a:spcPct val="130000"/>
              </a:lnSpc>
              <a:spcBef>
                <a:spcPts val="0"/>
              </a:spcBef>
              <a:spcAft>
                <a:spcPts val="0"/>
              </a:spcAft>
              <a:buSzPct val="100000"/>
              <a:buNone/>
            </a:pPr>
            <a:endParaRPr lang="zh-CN" altLang="en-US" sz="1600" b="1" dirty="0">
              <a:solidFill>
                <a:schemeClr val="dk1">
                  <a:lumMod val="85000"/>
                  <a:lumOff val="15000"/>
                </a:schemeClr>
              </a:solidFill>
              <a:latin typeface="微软雅黑" panose="020B0503020204020204" charset="-122"/>
              <a:cs typeface="微软雅黑" panose="020B0503020204020204" charset="-122"/>
            </a:endParaRPr>
          </a:p>
        </p:txBody>
      </p:sp>
      <p:sp>
        <p:nvSpPr>
          <p:cNvPr id="9" name="标题 8"/>
          <p:cNvSpPr>
            <a:spLocks noGrp="1"/>
          </p:cNvSpPr>
          <p:nvPr>
            <p:ph type="ctrTitle"/>
            <p:custDataLst>
              <p:tags r:id="rId3"/>
            </p:custDataLst>
          </p:nvPr>
        </p:nvSpPr>
        <p:spPr>
          <a:xfrm>
            <a:off x="2058123" y="1851660"/>
            <a:ext cx="8045908" cy="2085340"/>
          </a:xfrm>
        </p:spPr>
        <p:txBody>
          <a:bodyPr>
            <a:normAutofit fontScale="90000"/>
          </a:bodyPr>
          <a:lstStyle/>
          <a:p>
            <a:pPr marL="0" indent="0" algn="ctr">
              <a:lnSpc>
                <a:spcPct val="100000"/>
              </a:lnSpc>
              <a:spcBef>
                <a:spcPts val="0"/>
              </a:spcBef>
              <a:spcAft>
                <a:spcPts val="0"/>
              </a:spcAft>
              <a:buSzPct val="100000"/>
              <a:buNone/>
            </a:pPr>
            <a:r>
              <a:rPr lang="zh-CN" altLang="en-US" sz="6600" dirty="0">
                <a:solidFill>
                  <a:schemeClr val="accent1"/>
                </a:solidFill>
                <a:latin typeface="微软雅黑" panose="020B0503020204020204" charset="-122"/>
                <a:ea typeface="微软雅黑" panose="020B0503020204020204" charset="-122"/>
                <a:cs typeface="微软雅黑" panose="020B0503020204020204" charset="-122"/>
              </a:rPr>
              <a:t>项目二   </a:t>
            </a:r>
            <a:br>
              <a:rPr lang="zh-CN" altLang="en-US" sz="6600" dirty="0">
                <a:solidFill>
                  <a:schemeClr val="accent1"/>
                </a:solidFill>
                <a:latin typeface="微软雅黑" panose="020B0503020204020204" charset="-122"/>
                <a:ea typeface="微软雅黑" panose="020B0503020204020204" charset="-122"/>
                <a:cs typeface="微软雅黑" panose="020B0503020204020204" charset="-122"/>
              </a:rPr>
            </a:br>
            <a:r>
              <a:rPr lang="zh-CN" altLang="en-US" sz="6600" dirty="0">
                <a:solidFill>
                  <a:schemeClr val="accent1"/>
                </a:solidFill>
                <a:latin typeface="微软雅黑" panose="020B0503020204020204" charset="-122"/>
                <a:ea typeface="微软雅黑" panose="020B0503020204020204" charset="-122"/>
                <a:cs typeface="微软雅黑" panose="020B0503020204020204" charset="-122"/>
              </a:rPr>
              <a:t>数控机床电气原理图</a:t>
            </a:r>
          </a:p>
        </p:txBody>
      </p:sp>
      <p:pic>
        <p:nvPicPr>
          <p:cNvPr id="2" name="图片 1"/>
          <p:cNvPicPr>
            <a:picLocks noChangeAspect="1"/>
          </p:cNvPicPr>
          <p:nvPr/>
        </p:nvPicPr>
        <p:blipFill>
          <a:blip r:embed="rId5"/>
          <a:stretch>
            <a:fillRect/>
          </a:stretch>
        </p:blipFill>
        <p:spPr>
          <a:xfrm>
            <a:off x="4878070" y="5621020"/>
            <a:ext cx="2406650" cy="412750"/>
          </a:xfrm>
          <a:prstGeom prst="rect">
            <a:avLst/>
          </a:prstGeom>
        </p:spPr>
      </p:pic>
      <p:pic>
        <p:nvPicPr>
          <p:cNvPr id="3" name="图片 2"/>
          <p:cNvPicPr>
            <a:picLocks noChangeAspect="1"/>
          </p:cNvPicPr>
          <p:nvPr/>
        </p:nvPicPr>
        <p:blipFill>
          <a:blip r:embed="rId6">
            <a:lum bright="70000" contrast="-70000"/>
          </a:blip>
          <a:stretch>
            <a:fillRect/>
          </a:stretch>
        </p:blipFill>
        <p:spPr>
          <a:xfrm>
            <a:off x="5595620" y="247015"/>
            <a:ext cx="988060" cy="76136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25FE62A1-B810-714E-F235-271BEC1A3C04}"/>
              </a:ext>
            </a:extLst>
          </p:cNvPr>
          <p:cNvSpPr txBox="1"/>
          <p:nvPr/>
        </p:nvSpPr>
        <p:spPr>
          <a:xfrm>
            <a:off x="840000" y="697483"/>
            <a:ext cx="10512000" cy="5463034"/>
          </a:xfrm>
          <a:prstGeom prst="rect">
            <a:avLst/>
          </a:prstGeom>
          <a:noFill/>
        </p:spPr>
        <p:txBody>
          <a:bodyPr wrap="square" rtlCol="0">
            <a:spAutoFit/>
          </a:bodyPr>
          <a:lstStyle/>
          <a:p>
            <a:pPr algn="just">
              <a:spcAft>
                <a:spcPts val="600"/>
              </a:spcAft>
            </a:pPr>
            <a:r>
              <a:rPr lang="en-US" altLang="zh-CN" sz="3200" b="1" dirty="0">
                <a:latin typeface="+mj-ea"/>
                <a:ea typeface="+mj-ea"/>
              </a:rPr>
              <a:t>3.</a:t>
            </a:r>
            <a:r>
              <a:rPr lang="zh-CN" altLang="en-US" sz="3200" b="1" dirty="0">
                <a:latin typeface="+mj-ea"/>
                <a:ea typeface="+mj-ea"/>
              </a:rPr>
              <a:t>电路各接点标记</a:t>
            </a:r>
            <a:endParaRPr lang="en-US" altLang="zh-CN" sz="3200" b="1" dirty="0">
              <a:latin typeface="+mj-ea"/>
              <a:ea typeface="+mj-ea"/>
            </a:endParaRPr>
          </a:p>
          <a:p>
            <a:pPr indent="576000" algn="just"/>
            <a:r>
              <a:rPr lang="zh-CN" altLang="en-US" sz="2400" dirty="0">
                <a:latin typeface="+mn-ea"/>
              </a:rPr>
              <a:t>（</a:t>
            </a:r>
            <a:r>
              <a:rPr lang="en-US" altLang="zh-CN" sz="2400" dirty="0">
                <a:latin typeface="+mn-ea"/>
              </a:rPr>
              <a:t>1</a:t>
            </a:r>
            <a:r>
              <a:rPr lang="zh-CN" altLang="en-US" sz="2400" dirty="0">
                <a:latin typeface="+mn-ea"/>
              </a:rPr>
              <a:t>）三相交流电源引入线采用</a:t>
            </a:r>
            <a:r>
              <a:rPr lang="en-US" altLang="zh-CN" sz="2400" dirty="0">
                <a:latin typeface="+mn-ea"/>
              </a:rPr>
              <a:t>L1</a:t>
            </a:r>
            <a:r>
              <a:rPr lang="zh-CN" altLang="en-US" sz="2400" dirty="0">
                <a:latin typeface="+mn-ea"/>
              </a:rPr>
              <a:t>、</a:t>
            </a:r>
            <a:r>
              <a:rPr lang="en-US" altLang="zh-CN" sz="2400" dirty="0">
                <a:latin typeface="+mn-ea"/>
              </a:rPr>
              <a:t>L2</a:t>
            </a:r>
            <a:r>
              <a:rPr lang="zh-CN" altLang="en-US" sz="2400" dirty="0">
                <a:latin typeface="+mn-ea"/>
              </a:rPr>
              <a:t>、</a:t>
            </a:r>
            <a:r>
              <a:rPr lang="en-US" altLang="zh-CN" sz="2400" dirty="0">
                <a:latin typeface="+mn-ea"/>
              </a:rPr>
              <a:t>L3</a:t>
            </a:r>
            <a:r>
              <a:rPr lang="zh-CN" altLang="en-US" sz="2400" dirty="0">
                <a:latin typeface="+mn-ea"/>
              </a:rPr>
              <a:t>标记。</a:t>
            </a:r>
            <a:endParaRPr lang="en-US" altLang="zh-CN" sz="2400" dirty="0">
              <a:latin typeface="+mn-ea"/>
            </a:endParaRPr>
          </a:p>
          <a:p>
            <a:pPr indent="576000" algn="just"/>
            <a:r>
              <a:rPr lang="zh-CN" altLang="en-US" sz="2400" dirty="0">
                <a:latin typeface="+mn-ea"/>
              </a:rPr>
              <a:t>（</a:t>
            </a:r>
            <a:r>
              <a:rPr lang="en-US" altLang="zh-CN" sz="2400" dirty="0">
                <a:latin typeface="+mn-ea"/>
              </a:rPr>
              <a:t>2</a:t>
            </a:r>
            <a:r>
              <a:rPr lang="zh-CN" altLang="en-US" sz="2400" dirty="0">
                <a:latin typeface="+mn-ea"/>
              </a:rPr>
              <a:t>）电源开关之后的三相交流电源主电路分别按</a:t>
            </a:r>
            <a:r>
              <a:rPr lang="en-US" altLang="zh-CN" sz="2400" dirty="0">
                <a:latin typeface="+mn-ea"/>
              </a:rPr>
              <a:t>U</a:t>
            </a:r>
            <a:r>
              <a:rPr lang="zh-CN" altLang="en-US" sz="2400" dirty="0">
                <a:latin typeface="+mn-ea"/>
              </a:rPr>
              <a:t>、</a:t>
            </a:r>
            <a:r>
              <a:rPr lang="en-US" altLang="zh-CN" sz="2400" dirty="0">
                <a:latin typeface="+mn-ea"/>
              </a:rPr>
              <a:t>V</a:t>
            </a:r>
            <a:r>
              <a:rPr lang="zh-CN" altLang="en-US" sz="2400" dirty="0">
                <a:latin typeface="+mn-ea"/>
              </a:rPr>
              <a:t>、</a:t>
            </a:r>
            <a:r>
              <a:rPr lang="en-US" altLang="zh-CN" sz="2400" dirty="0">
                <a:latin typeface="+mn-ea"/>
              </a:rPr>
              <a:t>W</a:t>
            </a:r>
            <a:r>
              <a:rPr lang="zh-CN" altLang="en-US" sz="2400" dirty="0">
                <a:latin typeface="+mn-ea"/>
              </a:rPr>
              <a:t>顺序标记。</a:t>
            </a:r>
          </a:p>
          <a:p>
            <a:pPr indent="576000" algn="just"/>
            <a:r>
              <a:rPr lang="zh-CN" altLang="en-US" sz="2400" dirty="0">
                <a:latin typeface="+mn-ea"/>
              </a:rPr>
              <a:t>（</a:t>
            </a:r>
            <a:r>
              <a:rPr lang="en-US" altLang="zh-CN" sz="2400" dirty="0">
                <a:latin typeface="+mn-ea"/>
              </a:rPr>
              <a:t>3</a:t>
            </a:r>
            <a:r>
              <a:rPr lang="zh-CN" altLang="en-US" sz="2400" dirty="0">
                <a:latin typeface="+mn-ea"/>
              </a:rPr>
              <a:t>）分级三相交流电源主电路采用在三相文字代号</a:t>
            </a:r>
            <a:r>
              <a:rPr lang="en-US" altLang="zh-CN" sz="2400" dirty="0">
                <a:latin typeface="+mn-ea"/>
              </a:rPr>
              <a:t>U</a:t>
            </a:r>
            <a:r>
              <a:rPr lang="zh-CN" altLang="en-US" sz="2400" dirty="0">
                <a:latin typeface="+mn-ea"/>
              </a:rPr>
              <a:t>、</a:t>
            </a:r>
            <a:r>
              <a:rPr lang="en-US" altLang="zh-CN" sz="2400" dirty="0">
                <a:latin typeface="+mn-ea"/>
              </a:rPr>
              <a:t>V</a:t>
            </a:r>
            <a:r>
              <a:rPr lang="zh-CN" altLang="en-US" sz="2400" dirty="0">
                <a:latin typeface="+mn-ea"/>
              </a:rPr>
              <a:t>、</a:t>
            </a:r>
            <a:r>
              <a:rPr lang="en-US" altLang="zh-CN" sz="2400" dirty="0">
                <a:latin typeface="+mn-ea"/>
              </a:rPr>
              <a:t>W</a:t>
            </a:r>
            <a:r>
              <a:rPr lang="zh-CN" altLang="en-US" sz="2400" dirty="0">
                <a:latin typeface="+mn-ea"/>
              </a:rPr>
              <a:t>的前边加上阿拉伯数字</a:t>
            </a:r>
            <a:r>
              <a:rPr lang="en-US" altLang="zh-CN" sz="2400" dirty="0">
                <a:latin typeface="+mn-ea"/>
              </a:rPr>
              <a:t>1</a:t>
            </a:r>
            <a:r>
              <a:rPr lang="zh-CN" altLang="en-US" sz="2400" dirty="0">
                <a:latin typeface="+mn-ea"/>
              </a:rPr>
              <a:t>、</a:t>
            </a:r>
            <a:r>
              <a:rPr lang="en-US" altLang="zh-CN" sz="2400" dirty="0">
                <a:latin typeface="+mn-ea"/>
              </a:rPr>
              <a:t>2</a:t>
            </a:r>
            <a:r>
              <a:rPr lang="zh-CN" altLang="en-US" sz="2400" dirty="0">
                <a:latin typeface="+mn-ea"/>
              </a:rPr>
              <a:t>、</a:t>
            </a:r>
            <a:r>
              <a:rPr lang="en-US" altLang="zh-CN" sz="2400" dirty="0">
                <a:latin typeface="+mn-ea"/>
              </a:rPr>
              <a:t>3</a:t>
            </a:r>
            <a:r>
              <a:rPr lang="zh-CN" altLang="en-US" sz="2400" dirty="0">
                <a:latin typeface="+mn-ea"/>
              </a:rPr>
              <a:t>等来标记，如</a:t>
            </a:r>
            <a:r>
              <a:rPr lang="en-US" altLang="zh-CN" sz="2400" dirty="0">
                <a:latin typeface="+mn-ea"/>
              </a:rPr>
              <a:t>1U</a:t>
            </a:r>
            <a:r>
              <a:rPr lang="zh-CN" altLang="en-US" sz="2400" dirty="0">
                <a:latin typeface="+mn-ea"/>
              </a:rPr>
              <a:t>、</a:t>
            </a:r>
            <a:r>
              <a:rPr lang="en-US" altLang="zh-CN" sz="2400" dirty="0">
                <a:latin typeface="+mn-ea"/>
              </a:rPr>
              <a:t>1V</a:t>
            </a:r>
            <a:r>
              <a:rPr lang="zh-CN" altLang="en-US" sz="2400" dirty="0">
                <a:latin typeface="+mn-ea"/>
              </a:rPr>
              <a:t>、</a:t>
            </a:r>
            <a:r>
              <a:rPr lang="en-US" altLang="zh-CN" sz="2400" dirty="0">
                <a:latin typeface="+mn-ea"/>
              </a:rPr>
              <a:t>1W</a:t>
            </a:r>
            <a:r>
              <a:rPr lang="zh-CN" altLang="en-US" sz="2400" dirty="0">
                <a:latin typeface="+mn-ea"/>
              </a:rPr>
              <a:t>；</a:t>
            </a:r>
            <a:r>
              <a:rPr lang="en-US" altLang="zh-CN" sz="2400" dirty="0">
                <a:latin typeface="+mn-ea"/>
              </a:rPr>
              <a:t>2U</a:t>
            </a:r>
            <a:r>
              <a:rPr lang="zh-CN" altLang="en-US" sz="2400" dirty="0">
                <a:latin typeface="+mn-ea"/>
              </a:rPr>
              <a:t>、</a:t>
            </a:r>
            <a:r>
              <a:rPr lang="en-US" altLang="zh-CN" sz="2400" dirty="0">
                <a:latin typeface="+mn-ea"/>
              </a:rPr>
              <a:t>2V</a:t>
            </a:r>
            <a:r>
              <a:rPr lang="zh-CN" altLang="en-US" sz="2400" dirty="0">
                <a:latin typeface="+mn-ea"/>
              </a:rPr>
              <a:t>、</a:t>
            </a:r>
            <a:r>
              <a:rPr lang="en-US" altLang="zh-CN" sz="2400" dirty="0">
                <a:latin typeface="+mn-ea"/>
              </a:rPr>
              <a:t>2W</a:t>
            </a:r>
            <a:r>
              <a:rPr lang="zh-CN" altLang="en-US" sz="2400" dirty="0">
                <a:latin typeface="+mn-ea"/>
              </a:rPr>
              <a:t>等。</a:t>
            </a:r>
            <a:endParaRPr lang="en-US" altLang="zh-CN" sz="2400" dirty="0">
              <a:latin typeface="+mn-ea"/>
            </a:endParaRPr>
          </a:p>
          <a:p>
            <a:pPr indent="576000" algn="just"/>
            <a:r>
              <a:rPr lang="zh-CN" altLang="en-US" sz="2400" dirty="0">
                <a:latin typeface="+mn-ea"/>
              </a:rPr>
              <a:t>（</a:t>
            </a:r>
            <a:r>
              <a:rPr lang="en-US" altLang="zh-CN" sz="2400" dirty="0">
                <a:latin typeface="+mn-ea"/>
              </a:rPr>
              <a:t>4</a:t>
            </a:r>
            <a:r>
              <a:rPr lang="zh-CN" altLang="en-US" sz="2400" dirty="0">
                <a:latin typeface="+mn-ea"/>
              </a:rPr>
              <a:t>）各电动机分支电路各接点标记采用在三相文字代号后面加数字来表示，数字中的个位数表示电动机代号，十位数字表示该支路各接点的代号，</a:t>
            </a:r>
            <a:r>
              <a:rPr lang="en-US" altLang="zh-CN" sz="2400" dirty="0">
                <a:latin typeface="+mn-ea"/>
              </a:rPr>
              <a:t>U21</a:t>
            </a:r>
            <a:r>
              <a:rPr lang="zh-CN" altLang="en-US" sz="2400" dirty="0">
                <a:latin typeface="+mn-ea"/>
              </a:rPr>
              <a:t>为第一相的第二个接点代号，以此类推。</a:t>
            </a:r>
          </a:p>
          <a:p>
            <a:pPr indent="576000" algn="just"/>
            <a:r>
              <a:rPr lang="zh-CN" altLang="en-US" sz="2400" dirty="0">
                <a:latin typeface="+mn-ea"/>
              </a:rPr>
              <a:t>（</a:t>
            </a:r>
            <a:r>
              <a:rPr lang="en-US" altLang="zh-CN" sz="2400" dirty="0">
                <a:latin typeface="+mn-ea"/>
              </a:rPr>
              <a:t>5</a:t>
            </a:r>
            <a:r>
              <a:rPr lang="zh-CN" altLang="en-US" sz="2400" dirty="0">
                <a:latin typeface="+mn-ea"/>
              </a:rPr>
              <a:t>）电动机绕组首端分别用</a:t>
            </a:r>
            <a:r>
              <a:rPr lang="en-US" altLang="zh-CN" sz="2400" dirty="0">
                <a:latin typeface="+mn-ea"/>
              </a:rPr>
              <a:t>U</a:t>
            </a:r>
            <a:r>
              <a:rPr lang="zh-CN" altLang="en-US" sz="2400" dirty="0">
                <a:latin typeface="+mn-ea"/>
              </a:rPr>
              <a:t>、</a:t>
            </a:r>
            <a:r>
              <a:rPr lang="en-US" altLang="zh-CN" sz="2400" dirty="0">
                <a:latin typeface="+mn-ea"/>
              </a:rPr>
              <a:t>V</a:t>
            </a:r>
            <a:r>
              <a:rPr lang="zh-CN" altLang="en-US" sz="2400" dirty="0">
                <a:latin typeface="+mn-ea"/>
              </a:rPr>
              <a:t>、</a:t>
            </a:r>
            <a:r>
              <a:rPr lang="en-US" altLang="zh-CN" sz="2400" dirty="0">
                <a:latin typeface="+mn-ea"/>
              </a:rPr>
              <a:t>W</a:t>
            </a:r>
            <a:r>
              <a:rPr lang="zh-CN" altLang="en-US" sz="2400" dirty="0">
                <a:latin typeface="+mn-ea"/>
              </a:rPr>
              <a:t>标记，尾端分别用Ｕ</a:t>
            </a:r>
            <a:r>
              <a:rPr lang="en-US" altLang="zh-CN" sz="2400" dirty="0">
                <a:latin typeface="+mn-ea"/>
              </a:rPr>
              <a:t>′</a:t>
            </a:r>
            <a:r>
              <a:rPr lang="zh-CN" altLang="en-US" sz="2400" dirty="0">
                <a:latin typeface="+mn-ea"/>
              </a:rPr>
              <a:t>、Ｖ</a:t>
            </a:r>
            <a:r>
              <a:rPr lang="en-US" altLang="zh-CN" sz="2400" dirty="0">
                <a:latin typeface="+mn-ea"/>
              </a:rPr>
              <a:t>′</a:t>
            </a:r>
            <a:r>
              <a:rPr lang="zh-CN" altLang="en-US" sz="2400" dirty="0">
                <a:latin typeface="+mn-ea"/>
              </a:rPr>
              <a:t>、Ｗ</a:t>
            </a:r>
            <a:r>
              <a:rPr lang="en-US" altLang="zh-CN" sz="2400" dirty="0">
                <a:latin typeface="+mn-ea"/>
              </a:rPr>
              <a:t>′</a:t>
            </a:r>
            <a:r>
              <a:rPr lang="zh-CN" altLang="en-US" sz="2400" dirty="0">
                <a:latin typeface="+mn-ea"/>
              </a:rPr>
              <a:t>标记，双绕组的中点则用</a:t>
            </a:r>
            <a:r>
              <a:rPr lang="en-US" altLang="zh-CN" sz="2400" dirty="0">
                <a:latin typeface="+mn-ea"/>
              </a:rPr>
              <a:t>1U</a:t>
            </a:r>
            <a:r>
              <a:rPr lang="zh-CN" altLang="en-US" sz="2400" dirty="0">
                <a:latin typeface="+mn-ea"/>
              </a:rPr>
              <a:t>、</a:t>
            </a:r>
            <a:r>
              <a:rPr lang="en-US" altLang="zh-CN" sz="2400" dirty="0">
                <a:latin typeface="+mn-ea"/>
              </a:rPr>
              <a:t>1V</a:t>
            </a:r>
            <a:r>
              <a:rPr lang="zh-CN" altLang="en-US" sz="2400" dirty="0">
                <a:latin typeface="+mn-ea"/>
              </a:rPr>
              <a:t>、</a:t>
            </a:r>
            <a:r>
              <a:rPr lang="en-US" altLang="zh-CN" sz="2400" dirty="0">
                <a:latin typeface="+mn-ea"/>
              </a:rPr>
              <a:t>1W</a:t>
            </a:r>
            <a:r>
              <a:rPr lang="zh-CN" altLang="en-US" sz="2400" dirty="0">
                <a:latin typeface="+mn-ea"/>
              </a:rPr>
              <a:t>标记。</a:t>
            </a:r>
          </a:p>
          <a:p>
            <a:pPr indent="576000" algn="just"/>
            <a:r>
              <a:rPr lang="zh-CN" altLang="en-US" sz="2400" dirty="0">
                <a:latin typeface="+mn-ea"/>
              </a:rPr>
              <a:t>（</a:t>
            </a:r>
            <a:r>
              <a:rPr lang="en-US" altLang="zh-CN" sz="2400" dirty="0">
                <a:latin typeface="+mn-ea"/>
              </a:rPr>
              <a:t>6</a:t>
            </a:r>
            <a:r>
              <a:rPr lang="zh-CN" altLang="en-US" sz="2400" dirty="0">
                <a:latin typeface="+mn-ea"/>
              </a:rPr>
              <a:t>）控制电路采用阿拉伯数字编号，一般由</a:t>
            </a:r>
            <a:r>
              <a:rPr lang="en-US" altLang="zh-CN" sz="2400" dirty="0">
                <a:latin typeface="+mn-ea"/>
              </a:rPr>
              <a:t>3</a:t>
            </a:r>
            <a:r>
              <a:rPr lang="zh-CN" altLang="en-US" sz="2400" dirty="0">
                <a:latin typeface="+mn-ea"/>
              </a:rPr>
              <a:t>位或</a:t>
            </a:r>
            <a:r>
              <a:rPr lang="en-US" altLang="zh-CN" sz="2400" dirty="0">
                <a:latin typeface="+mn-ea"/>
              </a:rPr>
              <a:t>3</a:t>
            </a:r>
            <a:r>
              <a:rPr lang="zh-CN" altLang="en-US" sz="2400" dirty="0">
                <a:latin typeface="+mn-ea"/>
              </a:rPr>
              <a:t>位以下的数字组成，标注方法按等电位原则进行。在垂直绘制的电路中，标号顺序一般由上而下编号，凡是被线圈、绕组、触点或电阻、电容等元件所间隔的线段，都应标以不同的电路标号。</a:t>
            </a:r>
          </a:p>
        </p:txBody>
      </p:sp>
    </p:spTree>
    <p:extLst>
      <p:ext uri="{BB962C8B-B14F-4D97-AF65-F5344CB8AC3E}">
        <p14:creationId xmlns:p14="http://schemas.microsoft.com/office/powerpoint/2010/main" val="26504585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5AC2556C-EA51-DDC6-BB02-8DB1C93FB494}"/>
              </a:ext>
            </a:extLst>
          </p:cNvPr>
          <p:cNvSpPr txBox="1"/>
          <p:nvPr/>
        </p:nvSpPr>
        <p:spPr>
          <a:xfrm>
            <a:off x="840000" y="1513091"/>
            <a:ext cx="10512000" cy="3831818"/>
          </a:xfrm>
          <a:prstGeom prst="rect">
            <a:avLst/>
          </a:prstGeom>
          <a:noFill/>
        </p:spPr>
        <p:txBody>
          <a:bodyPr wrap="square" rtlCol="0">
            <a:spAutoFit/>
          </a:bodyPr>
          <a:lstStyle/>
          <a:p>
            <a:pPr algn="just">
              <a:spcAft>
                <a:spcPts val="600"/>
              </a:spcAft>
            </a:pPr>
            <a:r>
              <a:rPr lang="en-US" altLang="zh-CN" sz="3200" b="1" dirty="0">
                <a:latin typeface="+mj-ea"/>
                <a:ea typeface="+mj-ea"/>
              </a:rPr>
              <a:t>2.2    </a:t>
            </a:r>
            <a:r>
              <a:rPr lang="zh-CN" altLang="en-US" sz="3200" b="1" dirty="0">
                <a:latin typeface="+mj-ea"/>
                <a:ea typeface="+mj-ea"/>
              </a:rPr>
              <a:t>电气控制电路的绘制</a:t>
            </a:r>
            <a:endParaRPr lang="en-US" altLang="zh-CN" sz="3200" b="1" dirty="0">
              <a:latin typeface="+mj-ea"/>
              <a:ea typeface="+mj-ea"/>
            </a:endParaRPr>
          </a:p>
          <a:p>
            <a:pPr indent="576000" algn="just">
              <a:spcAft>
                <a:spcPts val="600"/>
              </a:spcAft>
            </a:pPr>
            <a:r>
              <a:rPr lang="zh-CN" altLang="en-US" sz="2400" dirty="0">
                <a:latin typeface="+mn-ea"/>
              </a:rPr>
              <a:t>电气控制电路的表示方法有两种，一种是原理图，另一种是安装图。由于它们的用途不同，绘制原则也有所差别。 </a:t>
            </a:r>
            <a:endParaRPr lang="en-US" altLang="zh-CN" sz="2400" dirty="0">
              <a:latin typeface="+mn-ea"/>
            </a:endParaRPr>
          </a:p>
          <a:p>
            <a:pPr indent="576000" algn="just">
              <a:spcAft>
                <a:spcPts val="600"/>
              </a:spcAft>
            </a:pPr>
            <a:r>
              <a:rPr lang="zh-CN" altLang="en-US" sz="2400" dirty="0">
                <a:latin typeface="+mn-ea"/>
              </a:rPr>
              <a:t>这里重点介绍电气原理图。</a:t>
            </a:r>
            <a:endParaRPr lang="en-US" altLang="zh-CN" sz="2400" dirty="0">
              <a:latin typeface="+mn-ea"/>
            </a:endParaRPr>
          </a:p>
          <a:p>
            <a:pPr indent="576000" algn="just">
              <a:spcAft>
                <a:spcPts val="600"/>
              </a:spcAft>
            </a:pPr>
            <a:r>
              <a:rPr lang="zh-CN" altLang="en-US" sz="2400" dirty="0">
                <a:latin typeface="+mn-ea"/>
              </a:rPr>
              <a:t>电气原理图为了便于阅读和分析控制电路，采用简明、清晰、易懂的原则，根据电气控制电路的工作原理绘制。图中包括所有电气元件的导电部分和接线端子，但并不按照电气元件的实际布置来绘制。</a:t>
            </a:r>
            <a:endParaRPr lang="en-US" altLang="zh-CN" sz="2400" dirty="0">
              <a:latin typeface="+mn-ea"/>
            </a:endParaRPr>
          </a:p>
          <a:p>
            <a:pPr indent="576000" algn="just">
              <a:spcAft>
                <a:spcPts val="600"/>
              </a:spcAft>
            </a:pPr>
            <a:r>
              <a:rPr lang="zh-CN" altLang="en-US" sz="2400" dirty="0">
                <a:latin typeface="+mn-ea"/>
              </a:rPr>
              <a:t>下面是说明绘制电气原理图的基本规则和注意事项。</a:t>
            </a:r>
            <a:endParaRPr lang="en-US" altLang="zh-CN" sz="2400" dirty="0">
              <a:latin typeface="+mn-ea"/>
            </a:endParaRPr>
          </a:p>
          <a:p>
            <a:endParaRPr lang="zh-CN" altLang="en-US" dirty="0"/>
          </a:p>
        </p:txBody>
      </p:sp>
    </p:spTree>
    <p:extLst>
      <p:ext uri="{BB962C8B-B14F-4D97-AF65-F5344CB8AC3E}">
        <p14:creationId xmlns:p14="http://schemas.microsoft.com/office/powerpoint/2010/main" val="20968105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922B2912-A477-C53F-8C8B-95A8680BD01E}"/>
              </a:ext>
            </a:extLst>
          </p:cNvPr>
          <p:cNvSpPr txBox="1"/>
          <p:nvPr/>
        </p:nvSpPr>
        <p:spPr>
          <a:xfrm>
            <a:off x="840000" y="474345"/>
            <a:ext cx="10512000" cy="5909310"/>
          </a:xfrm>
          <a:prstGeom prst="rect">
            <a:avLst/>
          </a:prstGeom>
          <a:noFill/>
        </p:spPr>
        <p:txBody>
          <a:bodyPr wrap="square" rtlCol="0">
            <a:spAutoFit/>
          </a:bodyPr>
          <a:lstStyle/>
          <a:p>
            <a:pPr>
              <a:spcAft>
                <a:spcPts val="600"/>
              </a:spcAft>
            </a:pPr>
            <a:r>
              <a:rPr lang="en-US" altLang="zh-CN" sz="3200" b="1" dirty="0">
                <a:latin typeface="+mj-ea"/>
                <a:ea typeface="+mj-ea"/>
              </a:rPr>
              <a:t>1.</a:t>
            </a:r>
            <a:r>
              <a:rPr lang="zh-CN" altLang="en-US" sz="3200" b="1" dirty="0">
                <a:latin typeface="+mj-ea"/>
                <a:ea typeface="+mj-ea"/>
              </a:rPr>
              <a:t>电气原理图绘制的基本规则</a:t>
            </a:r>
            <a:endParaRPr lang="en-US" altLang="zh-CN" sz="3200" b="1" dirty="0">
              <a:latin typeface="+mj-ea"/>
              <a:ea typeface="+mj-ea"/>
            </a:endParaRPr>
          </a:p>
          <a:p>
            <a:pPr indent="576000" algn="just">
              <a:spcAft>
                <a:spcPts val="600"/>
              </a:spcAft>
            </a:pPr>
            <a:r>
              <a:rPr lang="zh-CN" altLang="en-US" sz="2400" dirty="0">
                <a:latin typeface="+mn-ea"/>
              </a:rPr>
              <a:t>（</a:t>
            </a:r>
            <a:r>
              <a:rPr lang="en-US" altLang="zh-CN" sz="2400" dirty="0">
                <a:latin typeface="+mn-ea"/>
              </a:rPr>
              <a:t>1</a:t>
            </a:r>
            <a:r>
              <a:rPr lang="zh-CN" altLang="en-US" sz="2400" dirty="0">
                <a:latin typeface="+mn-ea"/>
              </a:rPr>
              <a:t>）电气控制电路原理图按所规定的图形符号、文字符号和回路标号进行绘制。</a:t>
            </a:r>
            <a:endParaRPr lang="en-US" altLang="zh-CN" sz="2400" dirty="0">
              <a:latin typeface="+mn-ea"/>
            </a:endParaRPr>
          </a:p>
          <a:p>
            <a:pPr indent="576000" algn="just">
              <a:spcAft>
                <a:spcPts val="600"/>
              </a:spcAft>
            </a:pPr>
            <a:r>
              <a:rPr lang="zh-CN" altLang="en-US" sz="2400" dirty="0">
                <a:latin typeface="+mn-ea"/>
              </a:rPr>
              <a:t>（</a:t>
            </a:r>
            <a:r>
              <a:rPr lang="en-US" altLang="zh-CN" sz="2400" dirty="0">
                <a:latin typeface="+mn-ea"/>
              </a:rPr>
              <a:t>2</a:t>
            </a:r>
            <a:r>
              <a:rPr lang="zh-CN" altLang="en-US" sz="2400" dirty="0">
                <a:latin typeface="+mn-ea"/>
              </a:rPr>
              <a:t>）原理图分为主电路和辅助电路两部分。</a:t>
            </a:r>
            <a:endParaRPr lang="en-US" altLang="zh-CN" sz="2400" dirty="0">
              <a:latin typeface="+mn-ea"/>
            </a:endParaRPr>
          </a:p>
          <a:p>
            <a:pPr indent="576000" algn="just">
              <a:spcAft>
                <a:spcPts val="600"/>
              </a:spcAft>
            </a:pPr>
            <a:r>
              <a:rPr lang="zh-CN" altLang="en-US" sz="2400" dirty="0">
                <a:latin typeface="+mn-ea"/>
              </a:rPr>
              <a:t>主电路就是从电源到电动机绕组的大电流通过的路径。</a:t>
            </a:r>
            <a:endParaRPr lang="en-US" altLang="zh-CN" sz="2400" dirty="0">
              <a:latin typeface="+mn-ea"/>
            </a:endParaRPr>
          </a:p>
          <a:p>
            <a:pPr indent="576000" algn="just">
              <a:spcAft>
                <a:spcPts val="600"/>
              </a:spcAft>
            </a:pPr>
            <a:r>
              <a:rPr lang="zh-CN" altLang="en-US" sz="2400" dirty="0">
                <a:latin typeface="+mn-ea"/>
              </a:rPr>
              <a:t>辅助电路包括控制回路、照明电路、信号电路及保护电路等，由继电器的线圈和触点、接触器的线圈和触点、按钮、照明灯、信号灯、控制变压器等电气元件组成。</a:t>
            </a:r>
            <a:endParaRPr lang="en-US" altLang="zh-CN" sz="2400" dirty="0">
              <a:latin typeface="+mn-ea"/>
            </a:endParaRPr>
          </a:p>
          <a:p>
            <a:pPr indent="576000" algn="just">
              <a:spcAft>
                <a:spcPts val="600"/>
              </a:spcAft>
            </a:pPr>
            <a:r>
              <a:rPr lang="zh-CN" altLang="en-US" sz="2400" dirty="0">
                <a:latin typeface="+mn-ea"/>
              </a:rPr>
              <a:t>（</a:t>
            </a:r>
            <a:r>
              <a:rPr lang="en-US" altLang="zh-CN" sz="2400" dirty="0">
                <a:latin typeface="+mn-ea"/>
              </a:rPr>
              <a:t>3</a:t>
            </a:r>
            <a:r>
              <a:rPr lang="zh-CN" altLang="en-US" sz="2400" dirty="0">
                <a:latin typeface="+mn-ea"/>
              </a:rPr>
              <a:t>）原理图中所有电器触点都按没有通电或没有外力作用时的开闭状态画出。</a:t>
            </a:r>
            <a:endParaRPr lang="en-US" altLang="zh-CN" sz="2400" dirty="0">
              <a:latin typeface="+mn-ea"/>
            </a:endParaRPr>
          </a:p>
          <a:p>
            <a:pPr indent="576000" algn="just">
              <a:spcAft>
                <a:spcPts val="600"/>
              </a:spcAft>
            </a:pPr>
            <a:r>
              <a:rPr lang="zh-CN" altLang="en-US" sz="2400" dirty="0">
                <a:latin typeface="+mn-ea"/>
              </a:rPr>
              <a:t>（</a:t>
            </a:r>
            <a:r>
              <a:rPr lang="en-US" altLang="zh-CN" sz="2400" dirty="0">
                <a:latin typeface="+mn-ea"/>
              </a:rPr>
              <a:t>4</a:t>
            </a:r>
            <a:r>
              <a:rPr lang="zh-CN" altLang="en-US" sz="2400" dirty="0">
                <a:latin typeface="+mn-ea"/>
              </a:rPr>
              <a:t>）原理图中，各电气元件的导电部件（如线圈和触点的位置）应根据便于阅读和分析的原则来安排，绘制在它们完成作用的地方。</a:t>
            </a:r>
            <a:endParaRPr lang="en-US" altLang="zh-CN" sz="2400" dirty="0">
              <a:latin typeface="+mn-ea"/>
            </a:endParaRPr>
          </a:p>
          <a:p>
            <a:pPr indent="576000" algn="just">
              <a:spcAft>
                <a:spcPts val="600"/>
              </a:spcAft>
            </a:pPr>
            <a:r>
              <a:rPr lang="zh-CN" altLang="en-US" sz="2400" dirty="0">
                <a:latin typeface="+mn-ea"/>
              </a:rPr>
              <a:t>同一电气元件的各个部件可以不画在一起。</a:t>
            </a:r>
            <a:endParaRPr lang="en-US" altLang="zh-CN" sz="2400" dirty="0">
              <a:latin typeface="+mn-ea"/>
            </a:endParaRPr>
          </a:p>
          <a:p>
            <a:endParaRPr lang="zh-CN" altLang="en-US" dirty="0"/>
          </a:p>
        </p:txBody>
      </p:sp>
    </p:spTree>
    <p:extLst>
      <p:ext uri="{BB962C8B-B14F-4D97-AF65-F5344CB8AC3E}">
        <p14:creationId xmlns:p14="http://schemas.microsoft.com/office/powerpoint/2010/main" val="7697258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E969039C-4A46-FF0E-CDB8-C871762E5586}"/>
              </a:ext>
            </a:extLst>
          </p:cNvPr>
          <p:cNvSpPr txBox="1"/>
          <p:nvPr/>
        </p:nvSpPr>
        <p:spPr>
          <a:xfrm>
            <a:off x="840000" y="1012954"/>
            <a:ext cx="10512000" cy="4832092"/>
          </a:xfrm>
          <a:prstGeom prst="rect">
            <a:avLst/>
          </a:prstGeom>
          <a:noFill/>
        </p:spPr>
        <p:txBody>
          <a:bodyPr wrap="square" rtlCol="0">
            <a:spAutoFit/>
          </a:bodyPr>
          <a:lstStyle/>
          <a:p>
            <a:pPr indent="576000" algn="just">
              <a:spcAft>
                <a:spcPts val="600"/>
              </a:spcAft>
            </a:pPr>
            <a:r>
              <a:rPr lang="zh-CN" altLang="en-US" sz="2400" dirty="0">
                <a:latin typeface="+mn-ea"/>
              </a:rPr>
              <a:t>（</a:t>
            </a:r>
            <a:r>
              <a:rPr lang="en-US" altLang="zh-CN" sz="2400" dirty="0">
                <a:latin typeface="+mn-ea"/>
              </a:rPr>
              <a:t>5</a:t>
            </a:r>
            <a:r>
              <a:rPr lang="zh-CN" altLang="en-US" sz="2400" dirty="0">
                <a:latin typeface="+mn-ea"/>
              </a:rPr>
              <a:t>）在原理图中，有直接电联系的交叉导线的连接点，要用黑圆点表示；无直接电联系的交叉导线，交叉处不能画黑圆点</a:t>
            </a:r>
            <a:endParaRPr lang="en-US" altLang="zh-CN" sz="2400" dirty="0">
              <a:latin typeface="+mn-ea"/>
            </a:endParaRPr>
          </a:p>
          <a:p>
            <a:pPr indent="576000" algn="just">
              <a:spcAft>
                <a:spcPts val="600"/>
              </a:spcAft>
            </a:pPr>
            <a:r>
              <a:rPr lang="zh-CN" altLang="en-US" sz="2400" dirty="0">
                <a:latin typeface="+mn-ea"/>
              </a:rPr>
              <a:t>（</a:t>
            </a:r>
            <a:r>
              <a:rPr lang="en-US" altLang="zh-CN" sz="2400" dirty="0">
                <a:latin typeface="+mn-ea"/>
              </a:rPr>
              <a:t>6</a:t>
            </a:r>
            <a:r>
              <a:rPr lang="zh-CN" altLang="en-US" sz="2400" dirty="0">
                <a:latin typeface="+mn-ea"/>
              </a:rPr>
              <a:t>）在原理图中，具有循环运动的机械设备应在电气控制电路原理图上绘出工作循环图，转换开关、 行程开关等应绘出动作程序及动作位置示意图表。</a:t>
            </a:r>
            <a:endParaRPr lang="en-US" altLang="zh-CN" sz="2400" dirty="0">
              <a:latin typeface="+mn-ea"/>
            </a:endParaRPr>
          </a:p>
          <a:p>
            <a:pPr indent="576000" algn="just">
              <a:spcAft>
                <a:spcPts val="600"/>
              </a:spcAft>
            </a:pPr>
            <a:r>
              <a:rPr lang="zh-CN" altLang="en-US" sz="2400" dirty="0">
                <a:latin typeface="+mn-ea"/>
              </a:rPr>
              <a:t>（</a:t>
            </a:r>
            <a:r>
              <a:rPr lang="en-US" altLang="zh-CN" sz="2400" dirty="0">
                <a:latin typeface="+mn-ea"/>
              </a:rPr>
              <a:t>7</a:t>
            </a:r>
            <a:r>
              <a:rPr lang="zh-CN" altLang="en-US" sz="2400" dirty="0">
                <a:latin typeface="+mn-ea"/>
              </a:rPr>
              <a:t>）由若干元件组成的、具有特定功能的环节，可用虚线框括起来，并标注出 环节的主要作用。</a:t>
            </a:r>
            <a:endParaRPr lang="en-US" altLang="zh-CN" sz="2400" dirty="0">
              <a:latin typeface="+mn-ea"/>
            </a:endParaRPr>
          </a:p>
          <a:p>
            <a:pPr indent="576000" algn="just">
              <a:spcAft>
                <a:spcPts val="600"/>
              </a:spcAft>
            </a:pPr>
            <a:r>
              <a:rPr lang="zh-CN" altLang="en-US" sz="2400" dirty="0">
                <a:latin typeface="+mn-ea"/>
              </a:rPr>
              <a:t>对于电路和元件完全相同并重复出现的环节，可以只绘出其中一个环节的完整电路，其余相同环节可用虚线方框表示，并标明该环节的文字符号或环节的名称。该环节与其他环节之间的连线可在虚线方框外面绘出。</a:t>
            </a:r>
            <a:endParaRPr lang="en-US" altLang="zh-CN" sz="2400" dirty="0">
              <a:latin typeface="+mn-ea"/>
            </a:endParaRPr>
          </a:p>
          <a:p>
            <a:pPr indent="576000" algn="just">
              <a:spcAft>
                <a:spcPts val="600"/>
              </a:spcAft>
            </a:pPr>
            <a:r>
              <a:rPr lang="zh-CN" altLang="en-US" sz="2400" dirty="0">
                <a:latin typeface="+mn-ea"/>
              </a:rPr>
              <a:t>（</a:t>
            </a:r>
            <a:r>
              <a:rPr lang="en-US" altLang="zh-CN" sz="2400" dirty="0">
                <a:latin typeface="+mn-ea"/>
              </a:rPr>
              <a:t>8</a:t>
            </a:r>
            <a:r>
              <a:rPr lang="zh-CN" altLang="en-US" sz="2400" dirty="0">
                <a:latin typeface="+mn-ea"/>
              </a:rPr>
              <a:t>）电气控制电路原理图的全部电动机、电气元件的型号、文字符号、用途、数量、额定技术数据，均应填写在元件明细表内。</a:t>
            </a:r>
            <a:endParaRPr lang="en-US" altLang="zh-CN" sz="2400" dirty="0">
              <a:latin typeface="+mn-ea"/>
            </a:endParaRPr>
          </a:p>
        </p:txBody>
      </p:sp>
    </p:spTree>
    <p:extLst>
      <p:ext uri="{BB962C8B-B14F-4D97-AF65-F5344CB8AC3E}">
        <p14:creationId xmlns:p14="http://schemas.microsoft.com/office/powerpoint/2010/main" val="33917411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7C2E5FD0-AB6D-74C9-1B65-F28098C470D9}"/>
              </a:ext>
            </a:extLst>
          </p:cNvPr>
          <p:cNvSpPr txBox="1"/>
          <p:nvPr/>
        </p:nvSpPr>
        <p:spPr>
          <a:xfrm>
            <a:off x="762179" y="447472"/>
            <a:ext cx="10512000" cy="4001095"/>
          </a:xfrm>
          <a:prstGeom prst="rect">
            <a:avLst/>
          </a:prstGeom>
          <a:noFill/>
        </p:spPr>
        <p:txBody>
          <a:bodyPr wrap="square" rtlCol="0">
            <a:spAutoFit/>
          </a:bodyPr>
          <a:lstStyle/>
          <a:p>
            <a:pPr algn="just">
              <a:spcAft>
                <a:spcPts val="600"/>
              </a:spcAft>
            </a:pPr>
            <a:r>
              <a:rPr lang="en-US" altLang="zh-CN" sz="2600" b="1" dirty="0">
                <a:latin typeface="+mj-ea"/>
                <a:ea typeface="+mj-ea"/>
              </a:rPr>
              <a:t>2.</a:t>
            </a:r>
            <a:r>
              <a:rPr lang="zh-CN" altLang="en-US" sz="2600" b="1" dirty="0">
                <a:latin typeface="+mj-ea"/>
                <a:ea typeface="+mj-ea"/>
              </a:rPr>
              <a:t>图画区域的划分</a:t>
            </a:r>
            <a:endParaRPr lang="en-US" altLang="zh-CN" sz="2600" b="1" dirty="0">
              <a:latin typeface="+mj-ea"/>
              <a:ea typeface="+mj-ea"/>
            </a:endParaRPr>
          </a:p>
          <a:p>
            <a:pPr indent="576000" algn="just"/>
            <a:r>
              <a:rPr lang="zh-CN" altLang="en-US" sz="2400" dirty="0"/>
              <a:t>图面分区时，竖边从上到下用拉丁字母、横边从左到右用阿拉伯数字分别编号，分区代号用该区域的字母和数字表示，如</a:t>
            </a:r>
            <a:r>
              <a:rPr lang="en-US" altLang="zh-CN" sz="2400" dirty="0"/>
              <a:t>B3</a:t>
            </a:r>
            <a:r>
              <a:rPr lang="zh-CN" altLang="en-US" sz="2400" dirty="0"/>
              <a:t>、</a:t>
            </a:r>
            <a:r>
              <a:rPr lang="en-US" altLang="zh-CN" sz="2400" dirty="0"/>
              <a:t>C5</a:t>
            </a:r>
            <a:r>
              <a:rPr lang="zh-CN" altLang="en-US" sz="2400" dirty="0"/>
              <a:t>。</a:t>
            </a:r>
            <a:endParaRPr lang="en-US" altLang="zh-CN" sz="2400" dirty="0"/>
          </a:p>
          <a:p>
            <a:pPr algn="just">
              <a:spcAft>
                <a:spcPts val="600"/>
              </a:spcAft>
            </a:pPr>
            <a:r>
              <a:rPr lang="en-US" altLang="zh-CN" sz="2600" b="1" dirty="0">
                <a:latin typeface="+mj-ea"/>
                <a:ea typeface="+mj-ea"/>
              </a:rPr>
              <a:t>3.</a:t>
            </a:r>
            <a:r>
              <a:rPr lang="zh-CN" altLang="en-US" sz="2600" b="1" dirty="0">
                <a:latin typeface="+mj-ea"/>
                <a:ea typeface="+mj-ea"/>
              </a:rPr>
              <a:t>符号位置的索引</a:t>
            </a:r>
            <a:endParaRPr lang="en-US" altLang="zh-CN" sz="2600" b="1" dirty="0">
              <a:latin typeface="+mj-ea"/>
              <a:ea typeface="+mj-ea"/>
            </a:endParaRPr>
          </a:p>
          <a:p>
            <a:pPr indent="576000" algn="just"/>
            <a:r>
              <a:rPr lang="zh-CN" altLang="en-US" sz="2400" dirty="0"/>
              <a:t>在较复杂的电气原理图中，对于继电器、接触器线圈，在文字符号下方要标注其触点位置的索引，在触点文字符号下方标注其线圈位置的索引。</a:t>
            </a:r>
            <a:endParaRPr lang="en-US" altLang="zh-CN" sz="2400" dirty="0"/>
          </a:p>
          <a:p>
            <a:pPr indent="576000" algn="just"/>
            <a:r>
              <a:rPr lang="zh-CN" altLang="en-US" sz="2400" dirty="0"/>
              <a:t>接触器和继电器线圈与触点的从属关系，应用附图表示，即在原理图中相应线圈的下方，给出触点的图形符号，并在其下面注明相应的索引代号。</a:t>
            </a:r>
            <a:endParaRPr lang="en-US" altLang="zh-CN" sz="2400" dirty="0"/>
          </a:p>
          <a:p>
            <a:pPr indent="576000" algn="just"/>
            <a:r>
              <a:rPr lang="zh-CN" altLang="en-US" sz="2400" dirty="0"/>
              <a:t>符号位置的索引，用部件代号、页次和图区编号的组合索引法标注，索引代号的组成如图</a:t>
            </a:r>
            <a:r>
              <a:rPr lang="en-US" altLang="zh-CN" sz="2400" dirty="0"/>
              <a:t>2-1</a:t>
            </a:r>
            <a:r>
              <a:rPr lang="zh-CN" altLang="en-US" sz="2400" dirty="0"/>
              <a:t>所示。</a:t>
            </a:r>
            <a:endParaRPr lang="en-US" altLang="zh-CN" sz="2400" dirty="0"/>
          </a:p>
        </p:txBody>
      </p:sp>
      <p:sp>
        <p:nvSpPr>
          <p:cNvPr id="4" name="文本框 3">
            <a:extLst>
              <a:ext uri="{FF2B5EF4-FFF2-40B4-BE49-F238E27FC236}">
                <a16:creationId xmlns:a16="http://schemas.microsoft.com/office/drawing/2014/main" id="{4D7F7C62-4956-1364-FC1A-421C92054281}"/>
              </a:ext>
            </a:extLst>
          </p:cNvPr>
          <p:cNvSpPr txBox="1"/>
          <p:nvPr/>
        </p:nvSpPr>
        <p:spPr>
          <a:xfrm>
            <a:off x="762179" y="4456147"/>
            <a:ext cx="5700409" cy="1954381"/>
          </a:xfrm>
          <a:prstGeom prst="rect">
            <a:avLst/>
          </a:prstGeom>
          <a:noFill/>
        </p:spPr>
        <p:txBody>
          <a:bodyPr wrap="square" rtlCol="0">
            <a:spAutoFit/>
          </a:bodyPr>
          <a:lstStyle/>
          <a:p>
            <a:pPr algn="just">
              <a:spcAft>
                <a:spcPts val="600"/>
              </a:spcAft>
            </a:pPr>
            <a:r>
              <a:rPr lang="en-US" altLang="zh-CN" sz="2600" b="1" dirty="0">
                <a:latin typeface="+mj-ea"/>
              </a:rPr>
              <a:t>4.</a:t>
            </a:r>
            <a:r>
              <a:rPr lang="zh-CN" altLang="en-US" sz="2600" b="1" dirty="0">
                <a:latin typeface="+mj-ea"/>
              </a:rPr>
              <a:t>电气原理图中技术数据的标注</a:t>
            </a:r>
            <a:endParaRPr lang="en-US" altLang="zh-CN" sz="2600" b="1" dirty="0">
              <a:latin typeface="+mj-ea"/>
            </a:endParaRPr>
          </a:p>
          <a:p>
            <a:pPr indent="576000" algn="just"/>
            <a:r>
              <a:rPr lang="zh-CN" altLang="en-US" sz="2400" dirty="0"/>
              <a:t>电气元件的技术数据除在电气元件明细表中标明外，有时也可用小号字体注在 其图形符号的旁边。</a:t>
            </a:r>
          </a:p>
          <a:p>
            <a:endParaRPr lang="zh-CN" altLang="en-US" dirty="0"/>
          </a:p>
        </p:txBody>
      </p:sp>
      <p:pic>
        <p:nvPicPr>
          <p:cNvPr id="6" name="图片 5">
            <a:extLst>
              <a:ext uri="{FF2B5EF4-FFF2-40B4-BE49-F238E27FC236}">
                <a16:creationId xmlns:a16="http://schemas.microsoft.com/office/drawing/2014/main" id="{B46CD9F8-64C3-8B98-5D35-E00104994A4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232" y="4448567"/>
            <a:ext cx="3482642" cy="1950889"/>
          </a:xfrm>
          <a:prstGeom prst="rect">
            <a:avLst/>
          </a:prstGeom>
        </p:spPr>
      </p:pic>
    </p:spTree>
    <p:extLst>
      <p:ext uri="{BB962C8B-B14F-4D97-AF65-F5344CB8AC3E}">
        <p14:creationId xmlns:p14="http://schemas.microsoft.com/office/powerpoint/2010/main" val="3141222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fade">
                                      <p:cBhvr>
                                        <p:cTn id="13" dur="500"/>
                                        <p:tgtEl>
                                          <p:spTgt spid="3">
                                            <p:txEl>
                                              <p:pRg st="4" end="4"/>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5" end="5"/>
                                            </p:txEl>
                                          </p:spTgt>
                                        </p:tgtEl>
                                        <p:attrNameLst>
                                          <p:attrName>style.visibility</p:attrName>
                                        </p:attrNameLst>
                                      </p:cBhvr>
                                      <p:to>
                                        <p:strVal val="visible"/>
                                      </p:to>
                                    </p:set>
                                    <p:animEffect transition="in" filter="fade">
                                      <p:cBhvr>
                                        <p:cTn id="16" dur="500"/>
                                        <p:tgtEl>
                                          <p:spTgt spid="3">
                                            <p:txEl>
                                              <p:pRg st="5" end="5"/>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ADE06601-A28C-D996-6B7A-9FEE6DF20E6F}"/>
              </a:ext>
            </a:extLst>
          </p:cNvPr>
          <p:cNvSpPr txBox="1"/>
          <p:nvPr/>
        </p:nvSpPr>
        <p:spPr>
          <a:xfrm>
            <a:off x="840000" y="2205588"/>
            <a:ext cx="10512000" cy="2246769"/>
          </a:xfrm>
          <a:prstGeom prst="rect">
            <a:avLst/>
          </a:prstGeom>
          <a:noFill/>
        </p:spPr>
        <p:txBody>
          <a:bodyPr wrap="square" rtlCol="0">
            <a:spAutoFit/>
          </a:bodyPr>
          <a:lstStyle/>
          <a:p>
            <a:pPr>
              <a:spcAft>
                <a:spcPts val="600"/>
              </a:spcAft>
            </a:pPr>
            <a:r>
              <a:rPr lang="en-US" altLang="zh-CN" sz="3600" b="1" dirty="0">
                <a:latin typeface="+mj-ea"/>
                <a:ea typeface="+mj-ea"/>
              </a:rPr>
              <a:t>2.3    </a:t>
            </a:r>
            <a:r>
              <a:rPr lang="zh-CN" altLang="en-US" sz="3600" b="1" dirty="0">
                <a:latin typeface="+mj-ea"/>
                <a:ea typeface="+mj-ea"/>
              </a:rPr>
              <a:t>数控机床电气原理图</a:t>
            </a:r>
            <a:endParaRPr lang="en-US" altLang="zh-CN" sz="3600" b="1" dirty="0">
              <a:latin typeface="+mj-ea"/>
              <a:ea typeface="+mj-ea"/>
            </a:endParaRPr>
          </a:p>
          <a:p>
            <a:pPr indent="576000" algn="just">
              <a:spcBef>
                <a:spcPts val="600"/>
              </a:spcBef>
              <a:spcAft>
                <a:spcPts val="600"/>
              </a:spcAft>
            </a:pPr>
            <a:r>
              <a:rPr lang="zh-CN" altLang="en-US" sz="2800" dirty="0">
                <a:latin typeface="+mn-ea"/>
              </a:rPr>
              <a:t>电气原理图包含各种导线的标号及规格、电动机功率、接触器的触点和线圈、继电器的触点、断路器、熔断器等。</a:t>
            </a:r>
            <a:endParaRPr lang="en-US" altLang="zh-CN" sz="2800" dirty="0">
              <a:latin typeface="+mn-ea"/>
            </a:endParaRPr>
          </a:p>
          <a:p>
            <a:pPr indent="576000" algn="just">
              <a:spcBef>
                <a:spcPts val="600"/>
              </a:spcBef>
              <a:spcAft>
                <a:spcPts val="600"/>
              </a:spcAft>
            </a:pPr>
            <a:r>
              <a:rPr lang="zh-CN" altLang="en-US" sz="2800" dirty="0">
                <a:latin typeface="+mn-ea"/>
              </a:rPr>
              <a:t>各电气元件一般均标明了规格及参数。</a:t>
            </a:r>
          </a:p>
        </p:txBody>
      </p:sp>
    </p:spTree>
    <p:extLst>
      <p:ext uri="{BB962C8B-B14F-4D97-AF65-F5344CB8AC3E}">
        <p14:creationId xmlns:p14="http://schemas.microsoft.com/office/powerpoint/2010/main" val="41910943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79A5E8D9-E4CD-5D04-12A0-72658B3E26AC}"/>
              </a:ext>
            </a:extLst>
          </p:cNvPr>
          <p:cNvSpPr txBox="1"/>
          <p:nvPr/>
        </p:nvSpPr>
        <p:spPr>
          <a:xfrm>
            <a:off x="839998" y="539153"/>
            <a:ext cx="10512000" cy="2015936"/>
          </a:xfrm>
          <a:prstGeom prst="rect">
            <a:avLst/>
          </a:prstGeom>
          <a:noFill/>
        </p:spPr>
        <p:txBody>
          <a:bodyPr wrap="square" rtlCol="0">
            <a:spAutoFit/>
          </a:bodyPr>
          <a:lstStyle/>
          <a:p>
            <a:pPr marL="571500" marR="0" lvl="0" indent="-5715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zh-CN" altLang="en-US" sz="4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计划决策</a:t>
            </a:r>
            <a:endParaRPr kumimoji="0" lang="en-US" altLang="zh-CN" sz="4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6000" algn="just"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工作准备 </a:t>
            </a:r>
            <a:endParaRPr kumimoji="0" lang="en-US" altLang="zh-CN" sz="28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lvl="0" indent="576000" algn="just"/>
            <a:r>
              <a:rPr lang="zh-CN" altLang="en-US" sz="2400" dirty="0">
                <a:solidFill>
                  <a:srgbClr val="000000"/>
                </a:solidFill>
                <a:latin typeface="微软雅黑" panose="020B0503020204020204" charset="-122"/>
                <a:ea typeface="微软雅黑" panose="020B0503020204020204" charset="-122"/>
                <a:cs typeface="微软雅黑" panose="020B0503020204020204" charset="-122"/>
              </a:rPr>
              <a:t>（</a:t>
            </a:r>
            <a:r>
              <a:rPr lang="en-US" altLang="zh-CN" sz="2400" dirty="0">
                <a:solidFill>
                  <a:srgbClr val="000000"/>
                </a:solidFill>
                <a:latin typeface="微软雅黑" panose="020B0503020204020204" charset="-122"/>
                <a:ea typeface="微软雅黑" panose="020B0503020204020204" charset="-122"/>
                <a:cs typeface="微软雅黑" panose="020B0503020204020204" charset="-122"/>
              </a:rPr>
              <a:t>1</a:t>
            </a:r>
            <a:r>
              <a:rPr lang="zh-CN" altLang="en-US" sz="2400" dirty="0">
                <a:solidFill>
                  <a:srgbClr val="000000"/>
                </a:solidFill>
                <a:latin typeface="微软雅黑" panose="020B0503020204020204" charset="-122"/>
                <a:ea typeface="微软雅黑" panose="020B0503020204020204" charset="-122"/>
                <a:cs typeface="微软雅黑" panose="020B0503020204020204" charset="-122"/>
              </a:rPr>
              <a:t>）</a:t>
            </a:r>
            <a:r>
              <a:rPr lang="zh-CN" altLang="en-US" sz="2400" dirty="0"/>
              <a:t>计算机、</a:t>
            </a:r>
            <a:r>
              <a:rPr lang="en-US" altLang="zh-CN" sz="2400" dirty="0"/>
              <a:t>CAXA</a:t>
            </a:r>
            <a:r>
              <a:rPr lang="zh-CN" altLang="en-US" sz="2400" dirty="0"/>
              <a:t>软件。</a:t>
            </a:r>
            <a:endParaRPr lang="en-US" altLang="zh-CN" sz="2400" dirty="0"/>
          </a:p>
          <a:p>
            <a:pPr lvl="0" indent="576000" algn="just"/>
            <a:r>
              <a:rPr lang="zh-CN" altLang="en-US" sz="2400" dirty="0">
                <a:solidFill>
                  <a:srgbClr val="000000"/>
                </a:solidFill>
                <a:latin typeface="微软雅黑" panose="020B0503020204020204" charset="-122"/>
                <a:ea typeface="微软雅黑" panose="020B0503020204020204" charset="-122"/>
                <a:cs typeface="微软雅黑" panose="020B0503020204020204" charset="-122"/>
              </a:rPr>
              <a:t>（</a:t>
            </a:r>
            <a:r>
              <a:rPr lang="en-US" altLang="zh-CN" sz="2400" dirty="0">
                <a:solidFill>
                  <a:srgbClr val="000000"/>
                </a:solidFill>
                <a:latin typeface="微软雅黑" panose="020B0503020204020204" charset="-122"/>
                <a:ea typeface="微软雅黑" panose="020B0503020204020204" charset="-122"/>
                <a:cs typeface="微软雅黑" panose="020B0503020204020204" charset="-122"/>
              </a:rPr>
              <a:t>2</a:t>
            </a:r>
            <a:r>
              <a:rPr lang="zh-CN" altLang="en-US" sz="2400" dirty="0">
                <a:solidFill>
                  <a:srgbClr val="000000"/>
                </a:solidFill>
                <a:latin typeface="微软雅黑" panose="020B0503020204020204" charset="-122"/>
                <a:ea typeface="微软雅黑" panose="020B0503020204020204" charset="-122"/>
                <a:cs typeface="微软雅黑" panose="020B0503020204020204" charset="-122"/>
              </a:rPr>
              <a:t>）</a:t>
            </a:r>
            <a:r>
              <a:rPr lang="zh-CN" altLang="en-US" sz="2400" dirty="0"/>
              <a:t>某数控机床伺服电路如图</a:t>
            </a:r>
            <a:r>
              <a:rPr lang="en-US" altLang="zh-CN" sz="2400" dirty="0"/>
              <a:t>2-2~</a:t>
            </a:r>
            <a:r>
              <a:rPr lang="zh-CN" altLang="en-US" sz="2400" dirty="0"/>
              <a:t>图</a:t>
            </a:r>
            <a:r>
              <a:rPr lang="en-US" altLang="zh-CN" sz="2400" dirty="0"/>
              <a:t>2-5</a:t>
            </a:r>
            <a:r>
              <a:rPr lang="zh-CN" altLang="en-US" sz="2400" dirty="0"/>
              <a:t>所示。</a:t>
            </a:r>
            <a:endParaRPr kumimoji="0" lang="en-US" altLang="zh-CN" sz="240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p:txBody>
      </p:sp>
      <p:pic>
        <p:nvPicPr>
          <p:cNvPr id="4" name="图片 3">
            <a:extLst>
              <a:ext uri="{FF2B5EF4-FFF2-40B4-BE49-F238E27FC236}">
                <a16:creationId xmlns:a16="http://schemas.microsoft.com/office/drawing/2014/main" id="{9E690C83-1BE5-C3E8-1814-5323E35C64F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9998" y="2633788"/>
            <a:ext cx="3066118" cy="2848637"/>
          </a:xfrm>
          <a:prstGeom prst="rect">
            <a:avLst/>
          </a:prstGeom>
        </p:spPr>
      </p:pic>
      <p:pic>
        <p:nvPicPr>
          <p:cNvPr id="7" name="图片 6">
            <a:extLst>
              <a:ext uri="{FF2B5EF4-FFF2-40B4-BE49-F238E27FC236}">
                <a16:creationId xmlns:a16="http://schemas.microsoft.com/office/drawing/2014/main" id="{6FDF24C9-093A-6721-AD60-78A91ED951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79108" y="2889003"/>
            <a:ext cx="3433780" cy="2827818"/>
          </a:xfrm>
          <a:prstGeom prst="rect">
            <a:avLst/>
          </a:prstGeom>
        </p:spPr>
      </p:pic>
      <p:pic>
        <p:nvPicPr>
          <p:cNvPr id="9" name="图片 8">
            <a:extLst>
              <a:ext uri="{FF2B5EF4-FFF2-40B4-BE49-F238E27FC236}">
                <a16:creationId xmlns:a16="http://schemas.microsoft.com/office/drawing/2014/main" id="{096CDD71-04AC-A0C7-5A05-9499B4F3E2B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21586" y="1166275"/>
            <a:ext cx="3066119" cy="2091873"/>
          </a:xfrm>
          <a:prstGeom prst="rect">
            <a:avLst/>
          </a:prstGeom>
        </p:spPr>
      </p:pic>
      <p:pic>
        <p:nvPicPr>
          <p:cNvPr id="11" name="图片 10">
            <a:extLst>
              <a:ext uri="{FF2B5EF4-FFF2-40B4-BE49-F238E27FC236}">
                <a16:creationId xmlns:a16="http://schemas.microsoft.com/office/drawing/2014/main" id="{99039CFA-4D55-395A-9B9F-2551AE1D426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21586" y="3820245"/>
            <a:ext cx="3014243" cy="2159384"/>
          </a:xfrm>
          <a:prstGeom prst="rect">
            <a:avLst/>
          </a:prstGeom>
        </p:spPr>
      </p:pic>
    </p:spTree>
    <p:extLst>
      <p:ext uri="{BB962C8B-B14F-4D97-AF65-F5344CB8AC3E}">
        <p14:creationId xmlns:p14="http://schemas.microsoft.com/office/powerpoint/2010/main" val="41137290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B0706EB3-821C-7EDD-2C59-A275B9DB2BA7}"/>
              </a:ext>
            </a:extLst>
          </p:cNvPr>
          <p:cNvSpPr txBox="1"/>
          <p:nvPr/>
        </p:nvSpPr>
        <p:spPr>
          <a:xfrm>
            <a:off x="840000" y="1874728"/>
            <a:ext cx="10512000" cy="3108543"/>
          </a:xfrm>
          <a:prstGeom prst="rect">
            <a:avLst/>
          </a:prstGeom>
          <a:noFill/>
        </p:spPr>
        <p:txBody>
          <a:bodyPr wrap="square" rtlCol="0">
            <a:spAutoFit/>
          </a:bodyPr>
          <a:lstStyle/>
          <a:p>
            <a:pPr marL="285750" marR="0" lvl="0" indent="-285750"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zh-CN" altLang="en-US" sz="3600" b="1" i="0" u="none" strike="noStrike" kern="1200" cap="none" spc="0" normalizeH="0" baseline="0" noProof="0" dirty="0">
                <a:ln>
                  <a:noFill/>
                </a:ln>
                <a:solidFill>
                  <a:srgbClr val="000000"/>
                </a:solidFill>
                <a:effectLst/>
                <a:uLnTx/>
                <a:uFillTx/>
                <a:latin typeface="微软雅黑"/>
                <a:ea typeface="微软雅黑"/>
                <a:cs typeface="+mn-cs"/>
              </a:rPr>
              <a:t>任务实施</a:t>
            </a:r>
            <a:endParaRPr kumimoji="0" lang="en-US" altLang="zh-CN" sz="3600" b="1" i="0" u="none" strike="noStrike" kern="1200" cap="none" spc="0" normalizeH="0" baseline="0" noProof="0" dirty="0">
              <a:ln>
                <a:noFill/>
              </a:ln>
              <a:solidFill>
                <a:srgbClr val="000000"/>
              </a:solidFill>
              <a:effectLst/>
              <a:uLnTx/>
              <a:uFillTx/>
              <a:latin typeface="微软雅黑"/>
              <a:ea typeface="微软雅黑"/>
              <a:cs typeface="+mn-cs"/>
            </a:endParaRPr>
          </a:p>
          <a:p>
            <a:pPr lvl="0" indent="576000" algn="just">
              <a:spcAft>
                <a:spcPts val="600"/>
              </a:spcAft>
            </a:pPr>
            <a:r>
              <a:rPr kumimoji="0" lang="zh-CN" altLang="en-US" sz="2800" b="0" i="0" u="none" strike="noStrike" kern="1200" cap="none" spc="0" normalizeH="0" baseline="0" noProof="0" dirty="0">
                <a:ln>
                  <a:noFill/>
                </a:ln>
                <a:solidFill>
                  <a:srgbClr val="000000"/>
                </a:solidFill>
                <a:effectLst/>
                <a:uLnTx/>
                <a:uFillTx/>
                <a:latin typeface="微软雅黑"/>
                <a:ea typeface="微软雅黑"/>
                <a:cs typeface="+mn-cs"/>
              </a:rPr>
              <a:t>（</a:t>
            </a:r>
            <a:r>
              <a:rPr kumimoji="0" lang="en-US" altLang="zh-CN" sz="2800" b="0" i="0" u="none" strike="noStrike" kern="1200" cap="none" spc="0" normalizeH="0" baseline="0" noProof="0" dirty="0">
                <a:ln>
                  <a:noFill/>
                </a:ln>
                <a:solidFill>
                  <a:srgbClr val="000000"/>
                </a:solidFill>
                <a:effectLst/>
                <a:uLnTx/>
                <a:uFillTx/>
                <a:latin typeface="微软雅黑"/>
                <a:ea typeface="微软雅黑"/>
                <a:cs typeface="+mn-cs"/>
              </a:rPr>
              <a:t>1</a:t>
            </a:r>
            <a:r>
              <a:rPr kumimoji="0" lang="zh-CN" altLang="en-US" sz="2800" b="0" i="0" u="none" strike="noStrike" kern="1200" cap="none" spc="0" normalizeH="0" baseline="0" noProof="0" dirty="0">
                <a:ln>
                  <a:noFill/>
                </a:ln>
                <a:solidFill>
                  <a:srgbClr val="000000"/>
                </a:solidFill>
                <a:effectLst/>
                <a:uLnTx/>
                <a:uFillTx/>
                <a:latin typeface="微软雅黑"/>
                <a:ea typeface="微软雅黑"/>
                <a:cs typeface="+mn-cs"/>
              </a:rPr>
              <a:t>）</a:t>
            </a:r>
            <a:r>
              <a:rPr lang="zh-CN" altLang="en-US" sz="2800" dirty="0"/>
              <a:t>根据给出的某数控机床伺服电路任务，学生分组讨论。</a:t>
            </a:r>
            <a:endParaRPr lang="en-US" altLang="zh-CN" sz="2800" dirty="0"/>
          </a:p>
          <a:p>
            <a:pPr lvl="0" indent="576000" algn="just">
              <a:spcAft>
                <a:spcPts val="600"/>
              </a:spcAft>
            </a:pPr>
            <a:r>
              <a:rPr kumimoji="0" lang="zh-CN" altLang="en-US" sz="2800" b="0" i="0" u="none" strike="noStrike" kern="1200" cap="none" spc="0" normalizeH="0" baseline="0" noProof="0" dirty="0">
                <a:ln>
                  <a:noFill/>
                </a:ln>
                <a:solidFill>
                  <a:srgbClr val="000000"/>
                </a:solidFill>
                <a:effectLst/>
                <a:uLnTx/>
                <a:uFillTx/>
                <a:latin typeface="微软雅黑"/>
                <a:ea typeface="微软雅黑"/>
                <a:cs typeface="+mn-cs"/>
              </a:rPr>
              <a:t>（</a:t>
            </a:r>
            <a:r>
              <a:rPr kumimoji="0" lang="en-US" altLang="zh-CN" sz="2800" b="0" i="0" u="none" strike="noStrike" kern="1200" cap="none" spc="0" normalizeH="0" baseline="0" noProof="0" dirty="0">
                <a:ln>
                  <a:noFill/>
                </a:ln>
                <a:solidFill>
                  <a:srgbClr val="000000"/>
                </a:solidFill>
                <a:effectLst/>
                <a:uLnTx/>
                <a:uFillTx/>
                <a:latin typeface="微软雅黑"/>
                <a:ea typeface="微软雅黑"/>
                <a:cs typeface="+mn-cs"/>
              </a:rPr>
              <a:t>2</a:t>
            </a:r>
            <a:r>
              <a:rPr kumimoji="0" lang="zh-CN" altLang="en-US" sz="2800" b="0" i="0" u="none" strike="noStrike" kern="1200" cap="none" spc="0" normalizeH="0" baseline="0" noProof="0" dirty="0">
                <a:ln>
                  <a:noFill/>
                </a:ln>
                <a:solidFill>
                  <a:srgbClr val="000000"/>
                </a:solidFill>
                <a:effectLst/>
                <a:uLnTx/>
                <a:uFillTx/>
                <a:latin typeface="微软雅黑"/>
                <a:ea typeface="微软雅黑"/>
                <a:cs typeface="+mn-cs"/>
              </a:rPr>
              <a:t>）</a:t>
            </a:r>
            <a:r>
              <a:rPr lang="zh-CN" altLang="en-US" sz="2800" dirty="0"/>
              <a:t>学生按照小组讨论结果，在</a:t>
            </a:r>
            <a:r>
              <a:rPr lang="en-US" altLang="zh-CN" sz="2800" dirty="0"/>
              <a:t>CAXA</a:t>
            </a:r>
            <a:r>
              <a:rPr lang="zh-CN" altLang="en-US" sz="2800" dirty="0"/>
              <a:t>电子图板软件中进行绘制，教师巡视指导。</a:t>
            </a:r>
            <a:endParaRPr kumimoji="0" lang="en-US" altLang="zh-CN" sz="2800" b="0" i="0" u="none" strike="noStrike" kern="1200" cap="none" spc="0" normalizeH="0" baseline="0" noProof="0" dirty="0">
              <a:ln>
                <a:noFill/>
              </a:ln>
              <a:solidFill>
                <a:srgbClr val="000000"/>
              </a:solidFill>
              <a:effectLst/>
              <a:uLnTx/>
              <a:uFillTx/>
              <a:latin typeface="微软雅黑"/>
              <a:ea typeface="微软雅黑"/>
              <a:cs typeface="+mn-cs"/>
            </a:endParaRPr>
          </a:p>
          <a:p>
            <a:pPr lvl="0" indent="576000" algn="just">
              <a:spcAft>
                <a:spcPts val="600"/>
              </a:spcAft>
            </a:pPr>
            <a:r>
              <a:rPr kumimoji="0" lang="zh-CN" altLang="en-US" sz="2800" b="0" i="0" u="none" strike="noStrike" kern="1200" cap="none" spc="0" normalizeH="0" baseline="0" noProof="0" dirty="0">
                <a:ln>
                  <a:noFill/>
                </a:ln>
                <a:solidFill>
                  <a:srgbClr val="000000"/>
                </a:solidFill>
                <a:effectLst/>
                <a:uLnTx/>
                <a:uFillTx/>
                <a:latin typeface="微软雅黑"/>
                <a:ea typeface="微软雅黑"/>
                <a:cs typeface="+mn-cs"/>
              </a:rPr>
              <a:t>（</a:t>
            </a:r>
            <a:r>
              <a:rPr kumimoji="0" lang="en-US" altLang="zh-CN" sz="2800" b="0" i="0" u="none" strike="noStrike" kern="1200" cap="none" spc="0" normalizeH="0" baseline="0" noProof="0" dirty="0">
                <a:ln>
                  <a:noFill/>
                </a:ln>
                <a:solidFill>
                  <a:srgbClr val="000000"/>
                </a:solidFill>
                <a:effectLst/>
                <a:uLnTx/>
                <a:uFillTx/>
                <a:latin typeface="微软雅黑"/>
                <a:ea typeface="微软雅黑"/>
                <a:cs typeface="+mn-cs"/>
              </a:rPr>
              <a:t>3</a:t>
            </a:r>
            <a:r>
              <a:rPr kumimoji="0" lang="zh-CN" altLang="en-US" sz="2800" b="0" i="0" u="none" strike="noStrike" kern="1200" cap="none" spc="0" normalizeH="0" baseline="0" noProof="0" dirty="0">
                <a:ln>
                  <a:noFill/>
                </a:ln>
                <a:solidFill>
                  <a:srgbClr val="000000"/>
                </a:solidFill>
                <a:effectLst/>
                <a:uLnTx/>
                <a:uFillTx/>
                <a:latin typeface="微软雅黑"/>
                <a:ea typeface="微软雅黑"/>
                <a:cs typeface="+mn-cs"/>
              </a:rPr>
              <a:t>）</a:t>
            </a:r>
            <a:r>
              <a:rPr lang="zh-CN" altLang="en-US" sz="2800" dirty="0"/>
              <a:t>根据数控机床伺服电路，检查软件中绘制电路的正确性。</a:t>
            </a:r>
            <a:endParaRPr kumimoji="0" lang="en-US" altLang="zh-CN" sz="2800" b="0" i="0" u="none" strike="noStrike" kern="1200" cap="none" spc="0" normalizeH="0" baseline="0" noProof="0" dirty="0">
              <a:ln>
                <a:noFill/>
              </a:ln>
              <a:solidFill>
                <a:srgbClr val="000000"/>
              </a:solidFill>
              <a:effectLst/>
              <a:uLnTx/>
              <a:uFillTx/>
              <a:latin typeface="微软雅黑"/>
              <a:ea typeface="微软雅黑"/>
              <a:cs typeface="+mn-cs"/>
            </a:endParaRPr>
          </a:p>
          <a:p>
            <a:pPr lvl="0" indent="576000" algn="just">
              <a:spcAft>
                <a:spcPts val="600"/>
              </a:spcAft>
            </a:pPr>
            <a:r>
              <a:rPr kumimoji="0" lang="zh-CN" altLang="en-US" sz="2800" b="0" i="0" u="none" strike="noStrike" kern="1200" cap="none" spc="0" normalizeH="0" baseline="0" noProof="0" dirty="0">
                <a:ln>
                  <a:noFill/>
                </a:ln>
                <a:solidFill>
                  <a:srgbClr val="000000"/>
                </a:solidFill>
                <a:effectLst/>
                <a:uLnTx/>
                <a:uFillTx/>
                <a:latin typeface="微软雅黑"/>
                <a:ea typeface="微软雅黑"/>
                <a:cs typeface="+mn-cs"/>
              </a:rPr>
              <a:t>（</a:t>
            </a:r>
            <a:r>
              <a:rPr kumimoji="0" lang="en-US" altLang="zh-CN" sz="2800" b="0" i="0" u="none" strike="noStrike" kern="1200" cap="none" spc="0" normalizeH="0" baseline="0" noProof="0" dirty="0">
                <a:ln>
                  <a:noFill/>
                </a:ln>
                <a:solidFill>
                  <a:srgbClr val="000000"/>
                </a:solidFill>
                <a:effectLst/>
                <a:uLnTx/>
                <a:uFillTx/>
                <a:latin typeface="微软雅黑"/>
                <a:ea typeface="微软雅黑"/>
                <a:cs typeface="+mn-cs"/>
              </a:rPr>
              <a:t>4</a:t>
            </a:r>
            <a:r>
              <a:rPr kumimoji="0" lang="zh-CN" altLang="en-US" sz="2800" b="0" i="0" u="none" strike="noStrike" kern="1200" cap="none" spc="0" normalizeH="0" baseline="0" noProof="0" dirty="0">
                <a:ln>
                  <a:noFill/>
                </a:ln>
                <a:solidFill>
                  <a:srgbClr val="000000"/>
                </a:solidFill>
                <a:effectLst/>
                <a:uLnTx/>
                <a:uFillTx/>
                <a:latin typeface="微软雅黑"/>
                <a:ea typeface="微软雅黑"/>
                <a:cs typeface="+mn-cs"/>
              </a:rPr>
              <a:t>）</a:t>
            </a:r>
            <a:r>
              <a:rPr lang="zh-CN" altLang="en-US" sz="2800" dirty="0"/>
              <a:t>检查绘制是否符合标准要求。</a:t>
            </a:r>
            <a:endParaRPr lang="en-US" altLang="zh-CN" sz="2800" dirty="0"/>
          </a:p>
        </p:txBody>
      </p:sp>
    </p:spTree>
    <p:extLst>
      <p:ext uri="{BB962C8B-B14F-4D97-AF65-F5344CB8AC3E}">
        <p14:creationId xmlns:p14="http://schemas.microsoft.com/office/powerpoint/2010/main" val="4868052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9CAE6A-CE6C-95EE-8697-C25CD1884011}"/>
            </a:ext>
          </a:extLst>
        </p:cNvPr>
        <p:cNvGrpSpPr/>
        <p:nvPr/>
      </p:nvGrpSpPr>
      <p:grpSpPr>
        <a:xfrm>
          <a:off x="0" y="0"/>
          <a:ext cx="0" cy="0"/>
          <a:chOff x="0" y="0"/>
          <a:chExt cx="0" cy="0"/>
        </a:xfrm>
      </p:grpSpPr>
      <p:grpSp>
        <p:nvGrpSpPr>
          <p:cNvPr id="17" name="组合 16">
            <a:extLst>
              <a:ext uri="{FF2B5EF4-FFF2-40B4-BE49-F238E27FC236}">
                <a16:creationId xmlns:a16="http://schemas.microsoft.com/office/drawing/2014/main" id="{BFC8DE87-EFD2-A792-8E02-86D995C2C058}"/>
              </a:ext>
            </a:extLst>
          </p:cNvPr>
          <p:cNvGrpSpPr/>
          <p:nvPr userDrawn="1">
            <p:custDataLst>
              <p:tags r:id="rId2"/>
            </p:custDataLst>
          </p:nvPr>
        </p:nvGrpSpPr>
        <p:grpSpPr>
          <a:xfrm>
            <a:off x="11598910" y="6433185"/>
            <a:ext cx="450850" cy="149860"/>
            <a:chOff x="0" y="3623101"/>
            <a:chExt cx="1405715" cy="468548"/>
          </a:xfrm>
        </p:grpSpPr>
        <p:sp>
          <p:nvSpPr>
            <p:cNvPr id="19" name="菱形 18">
              <a:extLst>
                <a:ext uri="{FF2B5EF4-FFF2-40B4-BE49-F238E27FC236}">
                  <a16:creationId xmlns:a16="http://schemas.microsoft.com/office/drawing/2014/main" id="{207B16D1-F87A-9F57-4396-74CE1C5BF64B}"/>
                </a:ext>
              </a:extLst>
            </p:cNvPr>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0" name="菱形 19">
              <a:extLst>
                <a:ext uri="{FF2B5EF4-FFF2-40B4-BE49-F238E27FC236}">
                  <a16:creationId xmlns:a16="http://schemas.microsoft.com/office/drawing/2014/main" id="{FB9CC24B-04DC-C010-D613-96A86049C573}"/>
                </a:ext>
              </a:extLst>
            </p:cNvPr>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1" name="菱形 20">
              <a:extLst>
                <a:ext uri="{FF2B5EF4-FFF2-40B4-BE49-F238E27FC236}">
                  <a16:creationId xmlns:a16="http://schemas.microsoft.com/office/drawing/2014/main" id="{C92A2F43-0503-53C9-C919-25AB9563051F}"/>
                </a:ext>
              </a:extLst>
            </p:cNvPr>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sp>
        <p:nvSpPr>
          <p:cNvPr id="16" name="五边形 4">
            <a:extLst>
              <a:ext uri="{FF2B5EF4-FFF2-40B4-BE49-F238E27FC236}">
                <a16:creationId xmlns:a16="http://schemas.microsoft.com/office/drawing/2014/main" id="{AF7D7BC1-E6AC-69BF-1502-6B03E6D3F1A5}"/>
              </a:ext>
            </a:extLst>
          </p:cNvPr>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3" name="内容占位符 2">
            <a:extLst>
              <a:ext uri="{FF2B5EF4-FFF2-40B4-BE49-F238E27FC236}">
                <a16:creationId xmlns:a16="http://schemas.microsoft.com/office/drawing/2014/main" id="{287D1D60-435E-CE57-AC2F-81FA27F143B7}"/>
              </a:ext>
            </a:extLst>
          </p:cNvPr>
          <p:cNvSpPr>
            <a:spLocks noGrp="1"/>
          </p:cNvSpPr>
          <p:nvPr>
            <p:custDataLst>
              <p:tags r:id="rId4"/>
            </p:custDataLst>
          </p:nvPr>
        </p:nvSpPr>
        <p:spPr>
          <a:xfrm>
            <a:off x="837565" y="517844"/>
            <a:ext cx="10512000" cy="333431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zh-CN" altLang="en-US" sz="32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检查评估</a:t>
            </a:r>
            <a:endParaRPr kumimoji="0" lang="en-US" altLang="zh-CN" sz="32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5945" algn="just"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en-US" altLang="zh-CN"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1.</a:t>
            </a:r>
            <a:r>
              <a:rPr kumimoji="0" lang="zh-CN" altLang="en-US"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自检</a:t>
            </a:r>
            <a:endParaRPr kumimoji="0" lang="en-US" altLang="zh-CN"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lvl="0" indent="575945" algn="just">
              <a:lnSpc>
                <a:spcPct val="100000"/>
              </a:lnSpc>
              <a:spcBef>
                <a:spcPts val="600"/>
              </a:spcBef>
              <a:buNone/>
              <a:defRPr/>
            </a:pPr>
            <a:r>
              <a:rPr lang="zh-CN" altLang="en-US" sz="2400" dirty="0"/>
              <a:t>绘制完成后，必须按要求进行认真检查，确保无误后再进行上交。</a:t>
            </a:r>
            <a:endParaRPr lang="en-US" altLang="zh-CN" sz="2400" dirty="0"/>
          </a:p>
          <a:p>
            <a:pPr marL="0" lvl="0" indent="575945" algn="just">
              <a:lnSpc>
                <a:spcPct val="100000"/>
              </a:lnSpc>
              <a:spcBef>
                <a:spcPts val="600"/>
              </a:spcBef>
              <a:buNone/>
              <a:defRPr/>
            </a:pPr>
            <a:r>
              <a:rPr lang="zh-CN" altLang="en-US" sz="2400" dirty="0">
                <a:solidFill>
                  <a:srgbClr val="000000"/>
                </a:solidFill>
                <a:latin typeface="微软雅黑" panose="020B0503020204020204" charset="-122"/>
                <a:ea typeface="微软雅黑" panose="020B0503020204020204" charset="-122"/>
                <a:cs typeface="微软雅黑" panose="020B0503020204020204" charset="-122"/>
              </a:rPr>
              <a:t>（</a:t>
            </a:r>
            <a:r>
              <a:rPr lang="en-US" altLang="zh-CN" sz="2400" dirty="0">
                <a:solidFill>
                  <a:srgbClr val="000000"/>
                </a:solidFill>
                <a:latin typeface="微软雅黑" panose="020B0503020204020204" charset="-122"/>
                <a:ea typeface="微软雅黑" panose="020B0503020204020204" charset="-122"/>
                <a:cs typeface="微软雅黑" panose="020B0503020204020204" charset="-122"/>
              </a:rPr>
              <a:t>1</a:t>
            </a:r>
            <a:r>
              <a:rPr lang="zh-CN" altLang="en-US" sz="2400" dirty="0">
                <a:solidFill>
                  <a:srgbClr val="000000"/>
                </a:solidFill>
                <a:latin typeface="微软雅黑" panose="020B0503020204020204" charset="-122"/>
                <a:ea typeface="微软雅黑" panose="020B0503020204020204" charset="-122"/>
                <a:cs typeface="微软雅黑" panose="020B0503020204020204" charset="-122"/>
              </a:rPr>
              <a:t>）</a:t>
            </a:r>
            <a:r>
              <a:rPr lang="zh-CN" altLang="en-US" sz="2400" dirty="0"/>
              <a:t>电气元件检查，逐一进行核对。</a:t>
            </a:r>
            <a:endParaRPr lang="en-US" altLang="zh-CN" sz="2400" dirty="0"/>
          </a:p>
          <a:p>
            <a:pPr marL="0" lvl="0" indent="575945" algn="just">
              <a:lnSpc>
                <a:spcPct val="100000"/>
              </a:lnSpc>
              <a:spcBef>
                <a:spcPts val="600"/>
              </a:spcBef>
              <a:buNone/>
              <a:defRPr/>
            </a:pPr>
            <a:r>
              <a:rPr lang="zh-CN" altLang="en-US" sz="2400" dirty="0">
                <a:solidFill>
                  <a:srgbClr val="000000"/>
                </a:solidFill>
                <a:latin typeface="微软雅黑" panose="020B0503020204020204" charset="-122"/>
                <a:ea typeface="微软雅黑" panose="020B0503020204020204" charset="-122"/>
                <a:cs typeface="微软雅黑" panose="020B0503020204020204" charset="-122"/>
              </a:rPr>
              <a:t>（</a:t>
            </a:r>
            <a:r>
              <a:rPr lang="en-US" altLang="zh-CN" sz="2400" dirty="0">
                <a:solidFill>
                  <a:srgbClr val="000000"/>
                </a:solidFill>
                <a:latin typeface="微软雅黑" panose="020B0503020204020204" charset="-122"/>
                <a:ea typeface="微软雅黑" panose="020B0503020204020204" charset="-122"/>
                <a:cs typeface="微软雅黑" panose="020B0503020204020204" charset="-122"/>
              </a:rPr>
              <a:t>2</a:t>
            </a:r>
            <a:r>
              <a:rPr lang="zh-CN" altLang="en-US" sz="2400" dirty="0">
                <a:solidFill>
                  <a:srgbClr val="000000"/>
                </a:solidFill>
                <a:latin typeface="微软雅黑" panose="020B0503020204020204" charset="-122"/>
                <a:ea typeface="微软雅黑" panose="020B0503020204020204" charset="-122"/>
                <a:cs typeface="微软雅黑" panose="020B0503020204020204" charset="-122"/>
              </a:rPr>
              <a:t>）</a:t>
            </a:r>
            <a:r>
              <a:rPr lang="zh-CN" altLang="en-US" sz="2400" dirty="0"/>
              <a:t>电路检查，检查是否有多余、遗漏。</a:t>
            </a:r>
            <a:endParaRPr lang="en-US" altLang="zh-CN" sz="2400" dirty="0"/>
          </a:p>
          <a:p>
            <a:pPr marL="0" lvl="0" indent="575945" algn="just">
              <a:lnSpc>
                <a:spcPct val="100000"/>
              </a:lnSpc>
              <a:spcBef>
                <a:spcPts val="600"/>
              </a:spcBef>
              <a:buNone/>
              <a:defRPr/>
            </a:pPr>
            <a:r>
              <a:rPr kumimoji="0" lang="en-US" altLang="zh-CN"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2.</a:t>
            </a:r>
            <a:r>
              <a:rPr kumimoji="0" lang="zh-CN" altLang="en-US"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检查评估</a:t>
            </a:r>
            <a:endParaRPr kumimoji="0" lang="en-US" altLang="zh-CN"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lvl="0" indent="575945" algn="just">
              <a:lnSpc>
                <a:spcPct val="100000"/>
              </a:lnSpc>
              <a:spcBef>
                <a:spcPts val="600"/>
              </a:spcBef>
              <a:buNone/>
              <a:defRPr/>
            </a:pPr>
            <a:r>
              <a:rPr lang="zh-CN" altLang="en-US" sz="2400" dirty="0"/>
              <a:t>工作质量检测检查内容如表</a:t>
            </a:r>
            <a:r>
              <a:rPr lang="en-US" altLang="zh-CN" sz="2400" dirty="0"/>
              <a:t>2-1</a:t>
            </a:r>
            <a:r>
              <a:rPr lang="zh-CN" altLang="en-US" sz="2400" dirty="0"/>
              <a:t>所示。</a:t>
            </a:r>
            <a:endParaRPr kumimoji="0" lang="en-US" altLang="zh-CN" sz="240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p:txBody>
      </p:sp>
      <p:sp>
        <p:nvSpPr>
          <p:cNvPr id="2" name="五边形 4">
            <a:extLst>
              <a:ext uri="{FF2B5EF4-FFF2-40B4-BE49-F238E27FC236}">
                <a16:creationId xmlns:a16="http://schemas.microsoft.com/office/drawing/2014/main" id="{6313436E-0B44-2C02-4F90-882D3637A21F}"/>
              </a:ext>
            </a:extLst>
          </p:cNvPr>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pic>
        <p:nvPicPr>
          <p:cNvPr id="5" name="图片 4">
            <a:extLst>
              <a:ext uri="{FF2B5EF4-FFF2-40B4-BE49-F238E27FC236}">
                <a16:creationId xmlns:a16="http://schemas.microsoft.com/office/drawing/2014/main" id="{1C757661-25E6-F8DE-47B2-179C65ED576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592982" y="2908930"/>
            <a:ext cx="5005928" cy="3597450"/>
          </a:xfrm>
          <a:prstGeom prst="rect">
            <a:avLst/>
          </a:prstGeom>
        </p:spPr>
      </p:pic>
    </p:spTree>
    <p:custDataLst>
      <p:tags r:id="rId1"/>
    </p:custDataLst>
    <p:extLst>
      <p:ext uri="{BB962C8B-B14F-4D97-AF65-F5344CB8AC3E}">
        <p14:creationId xmlns:p14="http://schemas.microsoft.com/office/powerpoint/2010/main" val="3135750954"/>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9F85FA1-C8EA-0B18-6C94-0DDB6635B0AC}"/>
              </a:ext>
            </a:extLst>
          </p:cNvPr>
          <p:cNvSpPr>
            <a:spLocks noGrp="1"/>
          </p:cNvSpPr>
          <p:nvPr>
            <p:ph type="title"/>
          </p:nvPr>
        </p:nvSpPr>
        <p:spPr>
          <a:xfrm>
            <a:off x="669882" y="443230"/>
            <a:ext cx="10852237" cy="980218"/>
          </a:xfrm>
        </p:spPr>
        <p:txBody>
          <a:bodyPr anchor="ctr"/>
          <a:lstStyle/>
          <a:p>
            <a:pPr algn="ctr"/>
            <a:r>
              <a:rPr lang="zh-CN" altLang="en-US" sz="4400" dirty="0"/>
              <a:t>任务二    某数控机床电气原理图分析</a:t>
            </a:r>
          </a:p>
        </p:txBody>
      </p:sp>
      <p:sp>
        <p:nvSpPr>
          <p:cNvPr id="4" name="文本框 3">
            <a:extLst>
              <a:ext uri="{FF2B5EF4-FFF2-40B4-BE49-F238E27FC236}">
                <a16:creationId xmlns:a16="http://schemas.microsoft.com/office/drawing/2014/main" id="{68AD2298-4240-9019-C76B-9B592523859F}"/>
              </a:ext>
            </a:extLst>
          </p:cNvPr>
          <p:cNvSpPr txBox="1"/>
          <p:nvPr/>
        </p:nvSpPr>
        <p:spPr>
          <a:xfrm>
            <a:off x="840000" y="2875002"/>
            <a:ext cx="10512000" cy="1107996"/>
          </a:xfrm>
          <a:prstGeom prst="rect">
            <a:avLst/>
          </a:prstGeom>
          <a:noFill/>
        </p:spPr>
        <p:txBody>
          <a:bodyPr wrap="square" rtlCol="0" anchor="ctr">
            <a:spAutoFit/>
          </a:bodyPr>
          <a:lstStyle/>
          <a:p>
            <a:pPr marL="285750" marR="0" lvl="0" indent="-2857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zh-CN" altLang="en-US" sz="2800" b="1" i="0" u="none" strike="noStrike" kern="1200" cap="none" spc="0" normalizeH="0" baseline="0" noProof="0" dirty="0">
                <a:ln>
                  <a:noFill/>
                </a:ln>
                <a:solidFill>
                  <a:srgbClr val="000000"/>
                </a:solidFill>
                <a:effectLst/>
                <a:uLnTx/>
                <a:uFillTx/>
                <a:latin typeface="微软雅黑"/>
                <a:ea typeface="微软雅黑"/>
                <a:cs typeface="+mn-cs"/>
              </a:rPr>
              <a:t>任务描述</a:t>
            </a:r>
            <a:endParaRPr kumimoji="0" lang="en-US" altLang="zh-CN" sz="2800" b="1" i="0" u="none" strike="noStrike" kern="1200" cap="none" spc="0" normalizeH="0" baseline="0" noProof="0" dirty="0">
              <a:ln>
                <a:noFill/>
              </a:ln>
              <a:solidFill>
                <a:srgbClr val="000000"/>
              </a:solidFill>
              <a:effectLst/>
              <a:uLnTx/>
              <a:uFillTx/>
              <a:latin typeface="微软雅黑"/>
              <a:ea typeface="微软雅黑"/>
              <a:cs typeface="+mn-cs"/>
            </a:endParaRPr>
          </a:p>
          <a:p>
            <a:pPr lvl="0" indent="576000"/>
            <a:r>
              <a:rPr lang="zh-CN" altLang="en-US" sz="2800" dirty="0"/>
              <a:t>以某数控机床为例，分析数控机床电气控制电路的控制原理。</a:t>
            </a:r>
            <a:endParaRPr kumimoji="0" lang="zh-CN" altLang="en-US" sz="2800" b="0" i="0" u="none" strike="noStrike" kern="1200" cap="none" spc="0" normalizeH="0" baseline="0" noProof="0" dirty="0">
              <a:ln>
                <a:noFill/>
              </a:ln>
              <a:solidFill>
                <a:srgbClr val="000000"/>
              </a:solidFill>
              <a:effectLst/>
              <a:uLnTx/>
              <a:uFillTx/>
              <a:latin typeface="Arial"/>
              <a:ea typeface="微软雅黑"/>
              <a:cs typeface="+mn-cs"/>
            </a:endParaRPr>
          </a:p>
        </p:txBody>
      </p:sp>
    </p:spTree>
    <p:extLst>
      <p:ext uri="{BB962C8B-B14F-4D97-AF65-F5344CB8AC3E}">
        <p14:creationId xmlns:p14="http://schemas.microsoft.com/office/powerpoint/2010/main" val="25270669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sp>
        <p:nvSpPr>
          <p:cNvPr id="16" name="五边形 4"/>
          <p:cNvSpPr/>
          <p:nvPr userDrawn="1">
            <p:custDataLst>
              <p:tags r:id="rId3"/>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 name="标题 1"/>
          <p:cNvSpPr>
            <a:spLocks noGrp="1"/>
          </p:cNvSpPr>
          <p:nvPr>
            <p:custDataLst>
              <p:tags r:id="rId4"/>
            </p:custDataLst>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lgn="ctr"/>
            <a:r>
              <a:rPr kumimoji="0" lang="zh-CN" altLang="en-US" sz="4400" b="1" i="0" u="none" strike="noStrike" kern="1200" cap="none" spc="0" normalizeH="0" baseline="0" noProof="0" dirty="0">
                <a:ln>
                  <a:noFill/>
                </a:ln>
                <a:solidFill>
                  <a:srgbClr val="000000"/>
                </a:solidFill>
                <a:effectLst/>
                <a:uLnTx/>
                <a:uFillTx/>
                <a:latin typeface="+mj-ea"/>
                <a:cs typeface="微软雅黑" panose="020B0503020204020204" charset="-122"/>
              </a:rPr>
              <a:t>任务一    </a:t>
            </a:r>
            <a:r>
              <a:rPr lang="zh-CN" altLang="en-US" b="1" dirty="0">
                <a:latin typeface="+mj-ea"/>
              </a:rPr>
              <a:t>　某数控机床电气原理图绘制</a:t>
            </a:r>
            <a:endParaRPr kumimoji="0" lang="zh-CN" altLang="en-US" sz="4400" b="1" i="0" u="none" strike="noStrike" kern="1200" cap="none" spc="0" normalizeH="0" baseline="0" noProof="0" dirty="0">
              <a:ln>
                <a:noFill/>
              </a:ln>
              <a:solidFill>
                <a:srgbClr val="000000"/>
              </a:solidFill>
              <a:effectLst/>
              <a:uLnTx/>
              <a:uFillTx/>
              <a:latin typeface="+mj-ea"/>
              <a:cs typeface="微软雅黑" panose="020B0503020204020204" charset="-122"/>
            </a:endParaRPr>
          </a:p>
        </p:txBody>
      </p:sp>
      <p:sp>
        <p:nvSpPr>
          <p:cNvPr id="3" name="内容占位符 2"/>
          <p:cNvSpPr>
            <a:spLocks noGrp="1"/>
          </p:cNvSpPr>
          <p:nvPr>
            <p:custDataLst>
              <p:tags r:id="rId5"/>
            </p:custDataLst>
          </p:nvPr>
        </p:nvSpPr>
        <p:spPr>
          <a:xfrm>
            <a:off x="838200" y="1690688"/>
            <a:ext cx="10515600" cy="2432940"/>
          </a:xfrm>
          <a:prstGeom prst="rect">
            <a:avLst/>
          </a:prstGeom>
        </p:spPr>
        <p:txBody>
          <a:bodyPr vert="horz" lIns="91440" tIns="45720" rIns="91440" bIns="45720" rtlCol="0" anchor="ctr">
            <a:normAutofit/>
          </a:bodyPr>
          <a:lstStyle>
            <a:lvl1pPr marL="228600" indent="-228600" algn="l" defTabSz="914400" rtl="0" eaLnBrk="1" latinLnBrk="0" hangingPunct="1">
              <a:lnSpc>
                <a:spcPct val="12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20000"/>
              </a:lnSpc>
              <a:spcBef>
                <a:spcPts val="1000"/>
              </a:spcBef>
              <a:spcAft>
                <a:spcPts val="0"/>
              </a:spcAft>
              <a:buClrTx/>
              <a:buSzTx/>
              <a:buFont typeface="Arial" panose="020B0604020202020204" pitchFamily="34" charset="0"/>
              <a:buChar char="•"/>
              <a:tabLst/>
              <a:defRPr/>
            </a:pPr>
            <a:r>
              <a:rPr kumimoji="0" lang="zh-CN" altLang="en-US" sz="32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rPr>
              <a:t>任务描述</a:t>
            </a:r>
            <a:endParaRPr kumimoji="0" lang="en-US" altLang="zh-CN" sz="32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endParaRPr>
          </a:p>
          <a:p>
            <a:pPr marL="0" lvl="0" indent="575945" algn="just">
              <a:buNone/>
            </a:pPr>
            <a:r>
              <a:rPr lang="zh-CN" altLang="en-US" sz="3200" dirty="0"/>
              <a:t>以某型号数控机床为例，绘制此数控机床的电气原理图。</a:t>
            </a:r>
            <a:endParaRPr kumimoji="0" lang="zh-CN" altLang="en-US" sz="32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ED327E56-9BF1-4B84-01DA-33845E2BF278}"/>
              </a:ext>
            </a:extLst>
          </p:cNvPr>
          <p:cNvSpPr>
            <a:spLocks noGrp="1"/>
          </p:cNvSpPr>
          <p:nvPr>
            <p:ph sz="quarter" idx="4294967295"/>
          </p:nvPr>
        </p:nvSpPr>
        <p:spPr>
          <a:xfrm>
            <a:off x="840000" y="626992"/>
            <a:ext cx="10512000" cy="5604015"/>
          </a:xfrm>
        </p:spPr>
        <p:txBody>
          <a:bodyPr anchor="ctr">
            <a:normAutofit lnSpcReduction="10000"/>
          </a:bodyPr>
          <a:lstStyle/>
          <a:p>
            <a:pPr algn="just"/>
            <a:r>
              <a:rPr lang="zh-CN" altLang="en-US" sz="3200" b="1" dirty="0">
                <a:latin typeface="+mn-ea"/>
                <a:ea typeface="+mn-ea"/>
              </a:rPr>
              <a:t>任务目标</a:t>
            </a:r>
            <a:endParaRPr lang="en-US" altLang="zh-CN" sz="3200" b="1" dirty="0">
              <a:latin typeface="+mn-ea"/>
              <a:ea typeface="+mn-ea"/>
            </a:endParaRPr>
          </a:p>
          <a:p>
            <a:pPr algn="just">
              <a:lnSpc>
                <a:spcPct val="100000"/>
              </a:lnSpc>
              <a:spcAft>
                <a:spcPts val="600"/>
              </a:spcAft>
              <a:buFont typeface="等线" panose="02010600030101010101" pitchFamily="2" charset="-122"/>
              <a:buChar char="※"/>
            </a:pPr>
            <a:r>
              <a:rPr lang="zh-CN" altLang="en-US" sz="2600" b="1" dirty="0"/>
              <a:t>知识目标</a:t>
            </a:r>
            <a:endParaRPr lang="en-US" altLang="zh-CN" sz="2600" b="1" dirty="0"/>
          </a:p>
          <a:p>
            <a:pPr marL="0" indent="0" algn="just">
              <a:lnSpc>
                <a:spcPct val="100000"/>
              </a:lnSpc>
              <a:spcAft>
                <a:spcPts val="600"/>
              </a:spcAft>
              <a:buNone/>
            </a:pPr>
            <a:r>
              <a:rPr lang="zh-CN" altLang="en-US" sz="2400" dirty="0"/>
              <a:t>（</a:t>
            </a:r>
            <a:r>
              <a:rPr lang="en-US" altLang="zh-CN" sz="2400" dirty="0"/>
              <a:t>1</a:t>
            </a:r>
            <a:r>
              <a:rPr lang="zh-CN" altLang="en-US" sz="2400" dirty="0"/>
              <a:t>）掌握数控机床电气控制的逻辑表示方法。</a:t>
            </a:r>
            <a:endParaRPr lang="en-US" altLang="zh-CN" sz="2400" dirty="0"/>
          </a:p>
          <a:p>
            <a:pPr marL="0" indent="0" algn="just">
              <a:lnSpc>
                <a:spcPct val="100000"/>
              </a:lnSpc>
              <a:spcAft>
                <a:spcPts val="600"/>
              </a:spcAft>
              <a:buNone/>
            </a:pPr>
            <a:r>
              <a:rPr lang="zh-CN" altLang="en-US" sz="2400" dirty="0"/>
              <a:t>（</a:t>
            </a:r>
            <a:r>
              <a:rPr lang="en-US" altLang="zh-CN" sz="2400" dirty="0"/>
              <a:t>2</a:t>
            </a:r>
            <a:r>
              <a:rPr lang="zh-CN" altLang="en-US" sz="2400" dirty="0"/>
              <a:t>）掌握数控机床电气控制电路的基本规律。</a:t>
            </a:r>
            <a:endParaRPr lang="en-US" altLang="zh-CN" sz="2400" dirty="0"/>
          </a:p>
          <a:p>
            <a:pPr marL="0" indent="0" algn="just">
              <a:lnSpc>
                <a:spcPct val="100000"/>
              </a:lnSpc>
              <a:spcAft>
                <a:spcPts val="600"/>
              </a:spcAft>
              <a:buNone/>
            </a:pPr>
            <a:r>
              <a:rPr lang="zh-CN" altLang="en-US" sz="2400" dirty="0"/>
              <a:t>（</a:t>
            </a:r>
            <a:r>
              <a:rPr lang="en-US" altLang="zh-CN" sz="2400" dirty="0"/>
              <a:t>3</a:t>
            </a:r>
            <a:r>
              <a:rPr lang="zh-CN" altLang="en-US" sz="2400" dirty="0"/>
              <a:t>）了解数控机床电气控制电路的控制原理。</a:t>
            </a:r>
            <a:endParaRPr lang="en-US" altLang="zh-CN" sz="2400" dirty="0"/>
          </a:p>
          <a:p>
            <a:pPr algn="just">
              <a:lnSpc>
                <a:spcPct val="100000"/>
              </a:lnSpc>
              <a:spcAft>
                <a:spcPts val="600"/>
              </a:spcAft>
              <a:buFont typeface="等线" panose="02010600030101010101" pitchFamily="2" charset="-122"/>
              <a:buChar char="※"/>
            </a:pPr>
            <a:r>
              <a:rPr lang="zh-CN" altLang="en-US" sz="2800" b="1" dirty="0">
                <a:latin typeface="+mn-ea"/>
                <a:ea typeface="+mn-ea"/>
              </a:rPr>
              <a:t>技能目标</a:t>
            </a:r>
            <a:endParaRPr lang="en-US" altLang="zh-CN" sz="2800" b="1" dirty="0">
              <a:latin typeface="+mn-ea"/>
              <a:ea typeface="+mn-ea"/>
            </a:endParaRPr>
          </a:p>
          <a:p>
            <a:pPr marL="0" indent="0" algn="just">
              <a:lnSpc>
                <a:spcPct val="100000"/>
              </a:lnSpc>
              <a:spcAft>
                <a:spcPts val="600"/>
              </a:spcAft>
              <a:buNone/>
            </a:pPr>
            <a:r>
              <a:rPr lang="zh-CN" altLang="en-US" sz="2400" dirty="0"/>
              <a:t>（</a:t>
            </a:r>
            <a:r>
              <a:rPr lang="en-US" altLang="zh-CN" sz="2400" dirty="0"/>
              <a:t>1</a:t>
            </a:r>
            <a:r>
              <a:rPr lang="zh-CN" altLang="en-US" sz="2400" dirty="0"/>
              <a:t>）能够正确厘清数控机床电气控制的逻辑表示方法。 </a:t>
            </a:r>
            <a:endParaRPr lang="en-US" altLang="zh-CN" sz="2400" dirty="0"/>
          </a:p>
          <a:p>
            <a:pPr marL="0" indent="0" algn="just">
              <a:lnSpc>
                <a:spcPct val="100000"/>
              </a:lnSpc>
              <a:spcAft>
                <a:spcPts val="600"/>
              </a:spcAft>
              <a:buNone/>
            </a:pPr>
            <a:r>
              <a:rPr lang="zh-CN" altLang="en-US" sz="2400" dirty="0"/>
              <a:t>（</a:t>
            </a:r>
            <a:r>
              <a:rPr lang="en-US" altLang="zh-CN" sz="2400" dirty="0"/>
              <a:t>2</a:t>
            </a:r>
            <a:r>
              <a:rPr lang="zh-CN" altLang="en-US" sz="2400" dirty="0"/>
              <a:t>）能够熟练进行数控机床电气控制电路的分析。</a:t>
            </a:r>
            <a:endParaRPr lang="en-US" altLang="zh-CN" sz="2400" dirty="0"/>
          </a:p>
          <a:p>
            <a:pPr algn="just">
              <a:lnSpc>
                <a:spcPct val="100000"/>
              </a:lnSpc>
              <a:spcAft>
                <a:spcPts val="600"/>
              </a:spcAft>
              <a:buFont typeface="等线" panose="02010600030101010101" pitchFamily="2" charset="-122"/>
              <a:buChar char="※"/>
            </a:pPr>
            <a:r>
              <a:rPr lang="zh-CN" altLang="en-US" sz="3000" b="1" dirty="0">
                <a:latin typeface="+mn-ea"/>
                <a:ea typeface="+mn-ea"/>
              </a:rPr>
              <a:t>素养目标</a:t>
            </a:r>
            <a:endParaRPr lang="en-US" altLang="zh-CN" sz="3000" b="1" dirty="0">
              <a:latin typeface="+mn-ea"/>
              <a:ea typeface="+mn-ea"/>
            </a:endParaRPr>
          </a:p>
          <a:p>
            <a:pPr marL="0" indent="0" algn="just">
              <a:lnSpc>
                <a:spcPct val="100000"/>
              </a:lnSpc>
              <a:spcAft>
                <a:spcPts val="600"/>
              </a:spcAft>
              <a:buNone/>
            </a:pPr>
            <a:r>
              <a:rPr lang="zh-CN" altLang="en-US" sz="2400" dirty="0"/>
              <a:t>（</a:t>
            </a:r>
            <a:r>
              <a:rPr lang="en-US" altLang="zh-CN" sz="2400" dirty="0"/>
              <a:t>1</a:t>
            </a:r>
            <a:r>
              <a:rPr lang="zh-CN" altLang="en-US" sz="2400" dirty="0"/>
              <a:t>）培养学生细致、规范的工作作风与迎难而上、敢于突破的奋斗精神。 （</a:t>
            </a:r>
            <a:r>
              <a:rPr lang="en-US" altLang="zh-CN" sz="2400" dirty="0"/>
              <a:t>2</a:t>
            </a:r>
            <a:r>
              <a:rPr lang="zh-CN" altLang="en-US" sz="2400" dirty="0"/>
              <a:t>）培养学生的规矩意识与职业道德，激发学生树立高远目标，培育家国情怀，为推进新型工业化，以及加快建设制造强国、质量强国、航天强国、交通强国、网络强国、数字中国努力奋斗。</a:t>
            </a:r>
            <a:endParaRPr lang="zh-CN" altLang="en-US" sz="2200" dirty="0">
              <a:latin typeface="+mn-ea"/>
              <a:ea typeface="+mn-ea"/>
            </a:endParaRPr>
          </a:p>
        </p:txBody>
      </p:sp>
    </p:spTree>
    <p:extLst>
      <p:ext uri="{BB962C8B-B14F-4D97-AF65-F5344CB8AC3E}">
        <p14:creationId xmlns:p14="http://schemas.microsoft.com/office/powerpoint/2010/main" val="3496862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500"/>
                                        <p:tgtEl>
                                          <p:spTgt spid="2">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2" end="2"/>
                                            </p:txEl>
                                          </p:spTgt>
                                        </p:tgtEl>
                                        <p:attrNameLst>
                                          <p:attrName>style.visibility</p:attrName>
                                        </p:attrNameLst>
                                      </p:cBhvr>
                                      <p:to>
                                        <p:strVal val="visible"/>
                                      </p:to>
                                    </p:set>
                                    <p:animEffect transition="in" filter="fade">
                                      <p:cBhvr>
                                        <p:cTn id="10" dur="500"/>
                                        <p:tgtEl>
                                          <p:spTgt spid="2">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animEffect transition="in" filter="fade">
                                      <p:cBhvr>
                                        <p:cTn id="13" dur="500"/>
                                        <p:tgtEl>
                                          <p:spTgt spid="2">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
                                            <p:txEl>
                                              <p:pRg st="4" end="4"/>
                                            </p:txEl>
                                          </p:spTgt>
                                        </p:tgtEl>
                                        <p:attrNameLst>
                                          <p:attrName>style.visibility</p:attrName>
                                        </p:attrNameLst>
                                      </p:cBhvr>
                                      <p:to>
                                        <p:strVal val="visible"/>
                                      </p:to>
                                    </p:set>
                                    <p:animEffect transition="in" filter="fade">
                                      <p:cBhvr>
                                        <p:cTn id="16" dur="500"/>
                                        <p:tgtEl>
                                          <p:spTgt spid="2">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animEffect transition="in" filter="fade">
                                      <p:cBhvr>
                                        <p:cTn id="21" dur="500"/>
                                        <p:tgtEl>
                                          <p:spTgt spid="2">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2">
                                            <p:txEl>
                                              <p:pRg st="6" end="6"/>
                                            </p:txEl>
                                          </p:spTgt>
                                        </p:tgtEl>
                                        <p:attrNameLst>
                                          <p:attrName>style.visibility</p:attrName>
                                        </p:attrNameLst>
                                      </p:cBhvr>
                                      <p:to>
                                        <p:strVal val="visible"/>
                                      </p:to>
                                    </p:set>
                                    <p:animEffect transition="in" filter="fade">
                                      <p:cBhvr>
                                        <p:cTn id="24" dur="500"/>
                                        <p:tgtEl>
                                          <p:spTgt spid="2">
                                            <p:txEl>
                                              <p:pRg st="6" end="6"/>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animEffect transition="in" filter="fade">
                                      <p:cBhvr>
                                        <p:cTn id="27" dur="500"/>
                                        <p:tgtEl>
                                          <p:spTgt spid="2">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
                                            <p:txEl>
                                              <p:pRg st="8" end="8"/>
                                            </p:txEl>
                                          </p:spTgt>
                                        </p:tgtEl>
                                        <p:attrNameLst>
                                          <p:attrName>style.visibility</p:attrName>
                                        </p:attrNameLst>
                                      </p:cBhvr>
                                      <p:to>
                                        <p:strVal val="visible"/>
                                      </p:to>
                                    </p:set>
                                    <p:animEffect transition="in" filter="fade">
                                      <p:cBhvr>
                                        <p:cTn id="32" dur="500"/>
                                        <p:tgtEl>
                                          <p:spTgt spid="2">
                                            <p:txEl>
                                              <p:pRg st="8" end="8"/>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2">
                                            <p:txEl>
                                              <p:pRg st="9" end="9"/>
                                            </p:txEl>
                                          </p:spTgt>
                                        </p:tgtEl>
                                        <p:attrNameLst>
                                          <p:attrName>style.visibility</p:attrName>
                                        </p:attrNameLst>
                                      </p:cBhvr>
                                      <p:to>
                                        <p:strVal val="visible"/>
                                      </p:to>
                                    </p:set>
                                    <p:animEffect transition="in" filter="fade">
                                      <p:cBhvr>
                                        <p:cTn id="35"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1480052-F555-58CB-F441-450F711AC7A9}"/>
              </a:ext>
            </a:extLst>
          </p:cNvPr>
          <p:cNvSpPr txBox="1"/>
          <p:nvPr/>
        </p:nvSpPr>
        <p:spPr>
          <a:xfrm>
            <a:off x="840000" y="2382560"/>
            <a:ext cx="10512000" cy="2092881"/>
          </a:xfrm>
          <a:prstGeom prst="rect">
            <a:avLst/>
          </a:prstGeom>
          <a:noFill/>
        </p:spPr>
        <p:txBody>
          <a:bodyPr wrap="square" rtlCol="0" anchor="ctr">
            <a:spAutoFit/>
          </a:bodyPr>
          <a:lstStyle/>
          <a:p>
            <a:pPr marL="285750" indent="-285750">
              <a:spcAft>
                <a:spcPts val="1200"/>
              </a:spcAft>
              <a:buFont typeface="Arial" panose="020B0604020202020204" pitchFamily="34" charset="0"/>
              <a:buChar char="•"/>
            </a:pPr>
            <a:r>
              <a:rPr lang="zh-CN" altLang="en-US" sz="3600" b="1" dirty="0">
                <a:latin typeface="+mj-ea"/>
                <a:ea typeface="+mj-ea"/>
              </a:rPr>
              <a:t>任务分析</a:t>
            </a:r>
            <a:endParaRPr lang="en-US" altLang="zh-CN" sz="3600" b="1" dirty="0">
              <a:latin typeface="+mj-ea"/>
              <a:ea typeface="+mj-ea"/>
            </a:endParaRPr>
          </a:p>
          <a:p>
            <a:pPr indent="576000" algn="just"/>
            <a:r>
              <a:rPr lang="zh-CN" altLang="en-US" sz="2800" dirty="0"/>
              <a:t>本任务以某数控机床为例，参照其电气原理图进行实操连接。要求学生能够正确厘清数控机床电气控制的逻辑表示方法；能够熟练进行数控机床电气控制电路的分析。</a:t>
            </a:r>
            <a:endParaRPr lang="zh-CN" altLang="en-US" sz="2800" dirty="0">
              <a:latin typeface="+mn-ea"/>
            </a:endParaRPr>
          </a:p>
        </p:txBody>
      </p:sp>
    </p:spTree>
    <p:extLst>
      <p:ext uri="{BB962C8B-B14F-4D97-AF65-F5344CB8AC3E}">
        <p14:creationId xmlns:p14="http://schemas.microsoft.com/office/powerpoint/2010/main" val="21109446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2969DE02-4BA7-1B21-31D3-C5CD47DF20A4}"/>
              </a:ext>
            </a:extLst>
          </p:cNvPr>
          <p:cNvSpPr txBox="1"/>
          <p:nvPr/>
        </p:nvSpPr>
        <p:spPr>
          <a:xfrm>
            <a:off x="840000" y="1159148"/>
            <a:ext cx="10512000" cy="4539704"/>
          </a:xfrm>
          <a:prstGeom prst="rect">
            <a:avLst/>
          </a:prstGeom>
          <a:noFill/>
        </p:spPr>
        <p:txBody>
          <a:bodyPr wrap="square" rtlCol="0" anchor="ctr">
            <a:spAutoFit/>
          </a:bodyPr>
          <a:lstStyle/>
          <a:p>
            <a:pPr marL="285750" indent="-285750">
              <a:spcAft>
                <a:spcPts val="600"/>
              </a:spcAft>
              <a:buFont typeface="Arial" panose="020B0604020202020204" pitchFamily="34" charset="0"/>
              <a:buChar char="•"/>
            </a:pPr>
            <a:r>
              <a:rPr lang="zh-CN" altLang="en-US" sz="3600" b="1" dirty="0">
                <a:latin typeface="+mj-ea"/>
                <a:ea typeface="+mj-ea"/>
              </a:rPr>
              <a:t>知识准备</a:t>
            </a:r>
            <a:endParaRPr lang="en-US" altLang="zh-CN" sz="3600" b="1" dirty="0">
              <a:latin typeface="+mj-ea"/>
              <a:ea typeface="+mj-ea"/>
            </a:endParaRPr>
          </a:p>
          <a:p>
            <a:pPr>
              <a:spcAft>
                <a:spcPts val="600"/>
              </a:spcAft>
            </a:pPr>
            <a:r>
              <a:rPr lang="en-US" altLang="zh-CN" sz="3200" b="1" dirty="0">
                <a:latin typeface="+mj-ea"/>
                <a:ea typeface="+mj-ea"/>
              </a:rPr>
              <a:t>2.4    </a:t>
            </a:r>
            <a:r>
              <a:rPr lang="zh-CN" altLang="en-US" sz="3200" b="1" dirty="0">
                <a:latin typeface="+mj-ea"/>
                <a:ea typeface="+mj-ea"/>
              </a:rPr>
              <a:t>数控机床电气控制的逻辑表示</a:t>
            </a:r>
            <a:endParaRPr lang="en-US" altLang="zh-CN" sz="3200" b="1" dirty="0">
              <a:latin typeface="+mj-ea"/>
              <a:ea typeface="+mj-ea"/>
            </a:endParaRPr>
          </a:p>
          <a:p>
            <a:pPr indent="576000" algn="just">
              <a:spcAft>
                <a:spcPts val="600"/>
              </a:spcAft>
            </a:pPr>
            <a:r>
              <a:rPr lang="en-US" altLang="zh-CN" sz="2800" b="1" dirty="0">
                <a:latin typeface="+mn-ea"/>
              </a:rPr>
              <a:t>2.4.1    </a:t>
            </a:r>
            <a:r>
              <a:rPr lang="zh-CN" altLang="en-US" sz="2800" b="1" dirty="0">
                <a:latin typeface="+mn-ea"/>
              </a:rPr>
              <a:t>机床电气的逻辑表示</a:t>
            </a:r>
            <a:endParaRPr lang="en-US" altLang="zh-CN" sz="2800" b="1" dirty="0">
              <a:latin typeface="+mn-ea"/>
            </a:endParaRPr>
          </a:p>
          <a:p>
            <a:pPr indent="576000" algn="just">
              <a:spcAft>
                <a:spcPts val="600"/>
              </a:spcAft>
            </a:pPr>
            <a:r>
              <a:rPr lang="zh-CN" altLang="en-US" sz="2400" dirty="0">
                <a:latin typeface="+mn-ea"/>
              </a:rPr>
              <a:t>逻辑变量通常只有</a:t>
            </a:r>
            <a:r>
              <a:rPr lang="en-US" altLang="zh-CN" sz="2400" dirty="0">
                <a:latin typeface="+mn-ea"/>
              </a:rPr>
              <a:t>1</a:t>
            </a:r>
            <a:r>
              <a:rPr lang="zh-CN" altLang="en-US" sz="2400" dirty="0">
                <a:latin typeface="+mn-ea"/>
              </a:rPr>
              <a:t>、</a:t>
            </a:r>
            <a:r>
              <a:rPr lang="en-US" altLang="zh-CN" sz="2400" dirty="0">
                <a:latin typeface="+mn-ea"/>
              </a:rPr>
              <a:t>0</a:t>
            </a:r>
            <a:r>
              <a:rPr lang="zh-CN" altLang="en-US" sz="2400" dirty="0">
                <a:latin typeface="+mn-ea"/>
              </a:rPr>
              <a:t>两种取值，表示两种相反的逻辑状态，如开关、线圈 元件触点的开关状态及线圈的通断电状态。通常</a:t>
            </a:r>
            <a:r>
              <a:rPr lang="en-US" altLang="zh-CN" sz="2400" dirty="0">
                <a:latin typeface="+mn-ea"/>
              </a:rPr>
              <a:t>1</a:t>
            </a:r>
            <a:r>
              <a:rPr lang="zh-CN" altLang="en-US" sz="2400" dirty="0">
                <a:latin typeface="+mn-ea"/>
              </a:rPr>
              <a:t>表示线圈通电、开关闭合状态；</a:t>
            </a:r>
            <a:r>
              <a:rPr lang="en-US" altLang="zh-CN" sz="2400" dirty="0">
                <a:latin typeface="+mn-ea"/>
              </a:rPr>
              <a:t>0</a:t>
            </a:r>
            <a:r>
              <a:rPr lang="zh-CN" altLang="en-US" sz="2400" dirty="0">
                <a:latin typeface="+mn-ea"/>
              </a:rPr>
              <a:t>则相反</a:t>
            </a:r>
            <a:r>
              <a:rPr lang="en-US" altLang="zh-CN" sz="2400" dirty="0">
                <a:latin typeface="+mn-ea"/>
              </a:rPr>
              <a:t>.</a:t>
            </a:r>
          </a:p>
          <a:p>
            <a:pPr indent="576000" algn="just">
              <a:spcAft>
                <a:spcPts val="600"/>
              </a:spcAft>
            </a:pPr>
            <a:r>
              <a:rPr lang="zh-CN" altLang="en-US" sz="2400" dirty="0">
                <a:latin typeface="+mn-ea"/>
              </a:rPr>
              <a:t>此外，也有使用 “真”“假”和字母表示逻辑状态的。</a:t>
            </a:r>
            <a:endParaRPr lang="en-US" altLang="zh-CN" sz="2400" b="1" dirty="0">
              <a:latin typeface="+mn-ea"/>
            </a:endParaRPr>
          </a:p>
          <a:p>
            <a:endParaRPr lang="en-US" altLang="zh-CN" sz="3600" b="1" dirty="0">
              <a:latin typeface="+mj-ea"/>
              <a:ea typeface="+mj-ea"/>
            </a:endParaRPr>
          </a:p>
          <a:p>
            <a:endParaRPr lang="zh-CN" altLang="en-US" sz="3600" b="1" dirty="0">
              <a:latin typeface="+mj-ea"/>
              <a:ea typeface="+mj-ea"/>
            </a:endParaRPr>
          </a:p>
        </p:txBody>
      </p:sp>
    </p:spTree>
    <p:extLst>
      <p:ext uri="{BB962C8B-B14F-4D97-AF65-F5344CB8AC3E}">
        <p14:creationId xmlns:p14="http://schemas.microsoft.com/office/powerpoint/2010/main" val="25442031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文本框 2">
                <a:extLst>
                  <a:ext uri="{FF2B5EF4-FFF2-40B4-BE49-F238E27FC236}">
                    <a16:creationId xmlns:a16="http://schemas.microsoft.com/office/drawing/2014/main" id="{FFF88F08-0D05-0DD0-A1E7-EF8A497841F3}"/>
                  </a:ext>
                </a:extLst>
              </p:cNvPr>
              <p:cNvSpPr txBox="1"/>
              <p:nvPr/>
            </p:nvSpPr>
            <p:spPr>
              <a:xfrm>
                <a:off x="840000" y="466929"/>
                <a:ext cx="10512000" cy="4509632"/>
              </a:xfrm>
              <a:prstGeom prst="rect">
                <a:avLst/>
              </a:prstGeom>
              <a:noFill/>
            </p:spPr>
            <p:txBody>
              <a:bodyPr wrap="square" rtlCol="0">
                <a:spAutoFit/>
              </a:bodyPr>
              <a:lstStyle/>
              <a:p>
                <a:pPr algn="just">
                  <a:spcAft>
                    <a:spcPts val="600"/>
                  </a:spcAft>
                </a:pPr>
                <a:r>
                  <a:rPr lang="en-US" altLang="zh-CN" sz="2400" b="1" dirty="0">
                    <a:latin typeface="+mj-ea"/>
                    <a:ea typeface="+mj-ea"/>
                  </a:rPr>
                  <a:t>2.4.2    </a:t>
                </a:r>
                <a:r>
                  <a:rPr lang="zh-CN" altLang="en-US" sz="2400" b="1" dirty="0">
                    <a:latin typeface="+mj-ea"/>
                    <a:ea typeface="+mj-ea"/>
                  </a:rPr>
                  <a:t>逻辑运算法则</a:t>
                </a:r>
                <a:endParaRPr lang="en-US" altLang="zh-CN" sz="2400" b="1" dirty="0">
                  <a:latin typeface="+mj-ea"/>
                  <a:ea typeface="+mj-ea"/>
                </a:endParaRPr>
              </a:p>
              <a:p>
                <a:pPr indent="576000" algn="just"/>
                <a:r>
                  <a:rPr lang="en-US" altLang="zh-CN" sz="2000" b="1" dirty="0">
                    <a:latin typeface="+mn-ea"/>
                  </a:rPr>
                  <a:t>1.</a:t>
                </a:r>
                <a:r>
                  <a:rPr lang="zh-CN" altLang="en-US" sz="2000" b="1" dirty="0">
                    <a:latin typeface="+mn-ea"/>
                  </a:rPr>
                  <a:t>逻辑与电路</a:t>
                </a:r>
                <a:endParaRPr lang="en-US" altLang="zh-CN" sz="2000" b="1" dirty="0">
                  <a:latin typeface="+mn-ea"/>
                </a:endParaRPr>
              </a:p>
              <a:p>
                <a:pPr indent="576000" algn="just"/>
                <a:r>
                  <a:rPr lang="zh-CN" altLang="en-US" sz="2000" dirty="0">
                    <a:latin typeface="+mn-ea"/>
                  </a:rPr>
                  <a:t>如图</a:t>
                </a:r>
                <a:r>
                  <a:rPr lang="en-US" altLang="zh-CN" sz="2000" dirty="0">
                    <a:latin typeface="+mn-ea"/>
                  </a:rPr>
                  <a:t>2-6</a:t>
                </a:r>
                <a:r>
                  <a:rPr lang="zh-CN" altLang="en-US" sz="2000" dirty="0">
                    <a:latin typeface="+mn-ea"/>
                  </a:rPr>
                  <a:t>所示，触点串联实现逻辑与运算，逻辑与运算相当于算术运算中的乘运算，用符号 “</a:t>
                </a:r>
                <a14:m>
                  <m:oMath xmlns:m="http://schemas.openxmlformats.org/officeDocument/2006/math">
                    <m:r>
                      <a:rPr lang="zh-CN" altLang="en-US" sz="2000" i="1" smtClean="0">
                        <a:latin typeface="Cambria Math" panose="02040503050406030204" pitchFamily="18" charset="0"/>
                      </a:rPr>
                      <m:t>∙</m:t>
                    </m:r>
                  </m:oMath>
                </a14:m>
                <a:r>
                  <a:rPr lang="zh-CN" altLang="en-US" sz="2000" dirty="0">
                    <a:latin typeface="+mn-ea"/>
                  </a:rPr>
                  <a:t>” 表示，图</a:t>
                </a:r>
                <a:r>
                  <a:rPr lang="en-US" altLang="zh-CN" sz="2000" dirty="0">
                    <a:latin typeface="+mn-ea"/>
                  </a:rPr>
                  <a:t>2-6</a:t>
                </a:r>
                <a:r>
                  <a:rPr lang="zh-CN" altLang="en-US" sz="2000" dirty="0">
                    <a:latin typeface="+mn-ea"/>
                  </a:rPr>
                  <a:t>中的电路可用逻辑表达式表示为</a:t>
                </a:r>
                <a:endParaRPr lang="en-US" altLang="zh-CN" sz="2000" dirty="0">
                  <a:latin typeface="+mn-ea"/>
                </a:endParaRPr>
              </a:p>
              <a:p>
                <a:pPr indent="576000" algn="just"/>
                <a14:m>
                  <m:oMathPara xmlns:m="http://schemas.openxmlformats.org/officeDocument/2006/math">
                    <m:oMathParaPr>
                      <m:jc m:val="centerGroup"/>
                    </m:oMathParaPr>
                    <m:oMath xmlns:m="http://schemas.openxmlformats.org/officeDocument/2006/math">
                      <m:r>
                        <a:rPr lang="en-US" altLang="zh-CN" sz="2000" b="0" i="1" smtClean="0">
                          <a:latin typeface="Cambria Math" panose="02040503050406030204" pitchFamily="18" charset="0"/>
                        </a:rPr>
                        <m:t>𝐾𝑀</m:t>
                      </m:r>
                      <m:r>
                        <a:rPr lang="en-US" altLang="zh-CN" sz="2000" b="0" i="1" smtClean="0">
                          <a:latin typeface="Cambria Math" panose="02040503050406030204" pitchFamily="18" charset="0"/>
                        </a:rPr>
                        <m:t>=</m:t>
                      </m:r>
                      <m:r>
                        <a:rPr lang="en-US" altLang="zh-CN" sz="2000" b="0" i="1" smtClean="0">
                          <a:latin typeface="Cambria Math" panose="02040503050406030204" pitchFamily="18" charset="0"/>
                        </a:rPr>
                        <m:t>𝐾𝐴</m:t>
                      </m:r>
                      <m:r>
                        <a:rPr lang="en-US" altLang="zh-CN" sz="2000" b="0" i="1" smtClean="0">
                          <a:latin typeface="Cambria Math" panose="02040503050406030204" pitchFamily="18" charset="0"/>
                        </a:rPr>
                        <m:t>1∙</m:t>
                      </m:r>
                      <m:r>
                        <a:rPr lang="en-US" altLang="zh-CN" sz="2000" b="0" i="1" smtClean="0">
                          <a:latin typeface="Cambria Math" panose="02040503050406030204" pitchFamily="18" charset="0"/>
                        </a:rPr>
                        <m:t>𝐾𝐴</m:t>
                      </m:r>
                      <m:r>
                        <a:rPr lang="en-US" altLang="zh-CN" sz="2000" b="0" i="1" smtClean="0">
                          <a:latin typeface="Cambria Math" panose="02040503050406030204" pitchFamily="18" charset="0"/>
                        </a:rPr>
                        <m:t>2</m:t>
                      </m:r>
                    </m:oMath>
                  </m:oMathPara>
                </a14:m>
                <a:endParaRPr lang="en-US" altLang="zh-CN" sz="2000" dirty="0">
                  <a:latin typeface="+mn-ea"/>
                </a:endParaRPr>
              </a:p>
              <a:p>
                <a:pPr indent="576000" algn="just"/>
                <a:r>
                  <a:rPr lang="en-US" altLang="zh-CN" sz="2000" b="1" dirty="0">
                    <a:latin typeface="+mn-ea"/>
                  </a:rPr>
                  <a:t>2.</a:t>
                </a:r>
                <a:r>
                  <a:rPr lang="zh-CN" altLang="en-US" sz="2000" b="1" dirty="0">
                    <a:latin typeface="+mn-ea"/>
                  </a:rPr>
                  <a:t>逻辑或电路</a:t>
                </a:r>
                <a:endParaRPr lang="en-US" altLang="zh-CN" sz="2000" b="1" dirty="0">
                  <a:latin typeface="+mn-ea"/>
                </a:endParaRPr>
              </a:p>
              <a:p>
                <a:pPr indent="576000" algn="just"/>
                <a:r>
                  <a:rPr lang="zh-CN" altLang="en-US" sz="2000" dirty="0">
                    <a:latin typeface="+mn-ea"/>
                  </a:rPr>
                  <a:t>如图</a:t>
                </a:r>
                <a:r>
                  <a:rPr lang="en-US" altLang="zh-CN" sz="2000" dirty="0">
                    <a:latin typeface="+mn-ea"/>
                  </a:rPr>
                  <a:t>2-7</a:t>
                </a:r>
                <a:r>
                  <a:rPr lang="zh-CN" altLang="en-US" sz="2000" dirty="0">
                    <a:latin typeface="+mn-ea"/>
                  </a:rPr>
                  <a:t>所示，触点并联实现逻辑或运算，逻辑或运算相当于算术运算中的加运算，用符号 “＋” 表示， 图</a:t>
                </a:r>
                <a:r>
                  <a:rPr lang="en-US" altLang="zh-CN" sz="2000" dirty="0">
                    <a:latin typeface="+mn-ea"/>
                  </a:rPr>
                  <a:t>2-7</a:t>
                </a:r>
                <a:r>
                  <a:rPr lang="zh-CN" altLang="en-US" sz="2000" dirty="0">
                    <a:latin typeface="+mn-ea"/>
                  </a:rPr>
                  <a:t>中的电路可用逻辑表达式表示为</a:t>
                </a:r>
                <a:endParaRPr lang="en-US" altLang="zh-CN" sz="2000" dirty="0">
                  <a:latin typeface="+mn-ea"/>
                </a:endParaRPr>
              </a:p>
              <a:p>
                <a:pPr indent="576000" algn="just"/>
                <a14:m>
                  <m:oMathPara xmlns:m="http://schemas.openxmlformats.org/officeDocument/2006/math">
                    <m:oMathParaPr>
                      <m:jc m:val="centerGroup"/>
                    </m:oMathParaPr>
                    <m:oMath xmlns:m="http://schemas.openxmlformats.org/officeDocument/2006/math">
                      <m:r>
                        <a:rPr lang="en-US" altLang="zh-CN" sz="2000" b="0" i="1" smtClean="0">
                          <a:latin typeface="Cambria Math" panose="02040503050406030204" pitchFamily="18" charset="0"/>
                        </a:rPr>
                        <m:t>𝐾𝑀</m:t>
                      </m:r>
                      <m:r>
                        <a:rPr lang="en-US" altLang="zh-CN" sz="2000" b="0" i="1" smtClean="0">
                          <a:latin typeface="Cambria Math" panose="02040503050406030204" pitchFamily="18" charset="0"/>
                        </a:rPr>
                        <m:t>=</m:t>
                      </m:r>
                      <m:r>
                        <a:rPr lang="en-US" altLang="zh-CN" sz="2000" b="0" i="1" smtClean="0">
                          <a:latin typeface="Cambria Math" panose="02040503050406030204" pitchFamily="18" charset="0"/>
                        </a:rPr>
                        <m:t>𝐾𝐴</m:t>
                      </m:r>
                      <m:r>
                        <a:rPr lang="en-US" altLang="zh-CN" sz="2000" b="0" i="1" smtClean="0">
                          <a:latin typeface="Cambria Math" panose="02040503050406030204" pitchFamily="18" charset="0"/>
                        </a:rPr>
                        <m:t>1+</m:t>
                      </m:r>
                      <m:r>
                        <a:rPr lang="en-US" altLang="zh-CN" sz="2000" b="0" i="1" smtClean="0">
                          <a:latin typeface="Cambria Math" panose="02040503050406030204" pitchFamily="18" charset="0"/>
                        </a:rPr>
                        <m:t>𝐾𝐴</m:t>
                      </m:r>
                      <m:r>
                        <a:rPr lang="en-US" altLang="zh-CN" sz="2000" b="0" i="1" smtClean="0">
                          <a:latin typeface="Cambria Math" panose="02040503050406030204" pitchFamily="18" charset="0"/>
                        </a:rPr>
                        <m:t>2</m:t>
                      </m:r>
                    </m:oMath>
                  </m:oMathPara>
                </a14:m>
                <a:endParaRPr lang="en-US" altLang="zh-CN" sz="2000" dirty="0">
                  <a:latin typeface="+mn-ea"/>
                </a:endParaRPr>
              </a:p>
              <a:p>
                <a:pPr indent="576000" algn="just"/>
                <a:r>
                  <a:rPr lang="en-US" altLang="zh-CN" sz="2000" b="1" dirty="0">
                    <a:latin typeface="+mn-ea"/>
                  </a:rPr>
                  <a:t>3.</a:t>
                </a:r>
                <a:r>
                  <a:rPr lang="zh-CN" altLang="en-US" sz="2000" b="1" dirty="0">
                    <a:latin typeface="+mn-ea"/>
                  </a:rPr>
                  <a:t>逻辑非电路</a:t>
                </a:r>
                <a:endParaRPr lang="en-US" altLang="zh-CN" sz="2000" b="1" dirty="0">
                  <a:latin typeface="+mn-ea"/>
                </a:endParaRPr>
              </a:p>
              <a:p>
                <a:pPr indent="576000" algn="just"/>
                <a:r>
                  <a:rPr lang="zh-CN" altLang="en-US" sz="2000" dirty="0">
                    <a:latin typeface="+mn-ea"/>
                  </a:rPr>
                  <a:t>如图</a:t>
                </a:r>
                <a:r>
                  <a:rPr lang="en-US" altLang="zh-CN" sz="2000" dirty="0">
                    <a:latin typeface="+mn-ea"/>
                  </a:rPr>
                  <a:t>2-8</a:t>
                </a:r>
                <a:r>
                  <a:rPr lang="zh-CN" altLang="en-US" sz="2000" dirty="0">
                    <a:latin typeface="+mn-ea"/>
                  </a:rPr>
                  <a:t>所示，触点连接实现逻辑非运算，逻辑非用符号 “</a:t>
                </a:r>
                <a:r>
                  <a:rPr lang="en-US" altLang="zh-CN" sz="2000" dirty="0">
                    <a:latin typeface="+mn-ea"/>
                  </a:rPr>
                  <a:t>—” </a:t>
                </a:r>
                <a:r>
                  <a:rPr lang="zh-CN" altLang="en-US" sz="2000" dirty="0">
                    <a:latin typeface="+mn-ea"/>
                  </a:rPr>
                  <a:t>表示，图</a:t>
                </a:r>
                <a:r>
                  <a:rPr lang="en-US" altLang="zh-CN" sz="2000" dirty="0">
                    <a:latin typeface="+mn-ea"/>
                  </a:rPr>
                  <a:t>2-8</a:t>
                </a:r>
                <a:r>
                  <a:rPr lang="zh-CN" altLang="en-US" sz="2000" dirty="0">
                    <a:latin typeface="+mn-ea"/>
                  </a:rPr>
                  <a:t>中的电路可用逻辑表达式表示为</a:t>
                </a:r>
                <a:endParaRPr lang="en-US" altLang="zh-CN" sz="2000" dirty="0">
                  <a:latin typeface="+mn-ea"/>
                </a:endParaRPr>
              </a:p>
              <a:p>
                <a:pPr indent="576000" algn="just"/>
                <a14:m>
                  <m:oMathPara xmlns:m="http://schemas.openxmlformats.org/officeDocument/2006/math">
                    <m:oMathParaPr>
                      <m:jc m:val="centerGroup"/>
                    </m:oMathParaPr>
                    <m:oMath xmlns:m="http://schemas.openxmlformats.org/officeDocument/2006/math">
                      <m:r>
                        <a:rPr lang="en-US" altLang="zh-CN" sz="2000" b="0" i="1" smtClean="0">
                          <a:latin typeface="Cambria Math" panose="02040503050406030204" pitchFamily="18" charset="0"/>
                        </a:rPr>
                        <m:t>𝐾𝑀</m:t>
                      </m:r>
                      <m:r>
                        <a:rPr lang="en-US" altLang="zh-CN" sz="2000" b="0" i="1" smtClean="0">
                          <a:latin typeface="Cambria Math" panose="02040503050406030204" pitchFamily="18" charset="0"/>
                        </a:rPr>
                        <m:t>=</m:t>
                      </m:r>
                      <m:acc>
                        <m:accPr>
                          <m:chr m:val="̅"/>
                          <m:ctrlPr>
                            <a:rPr lang="en-US" altLang="zh-CN" sz="2000" b="0" i="1" smtClean="0">
                              <a:latin typeface="Cambria Math" panose="02040503050406030204" pitchFamily="18" charset="0"/>
                            </a:rPr>
                          </m:ctrlPr>
                        </m:accPr>
                        <m:e>
                          <m:r>
                            <a:rPr lang="en-US" altLang="zh-CN" sz="2000" b="0" i="1" smtClean="0">
                              <a:latin typeface="Cambria Math" panose="02040503050406030204" pitchFamily="18" charset="0"/>
                            </a:rPr>
                            <m:t>𝐾𝐴</m:t>
                          </m:r>
                        </m:e>
                      </m:acc>
                    </m:oMath>
                  </m:oMathPara>
                </a14:m>
                <a:endParaRPr lang="en-US" altLang="zh-CN" sz="2000" dirty="0">
                  <a:latin typeface="+mn-ea"/>
                </a:endParaRPr>
              </a:p>
              <a:p>
                <a:endParaRPr lang="en-US" altLang="zh-CN" dirty="0"/>
              </a:p>
            </p:txBody>
          </p:sp>
        </mc:Choice>
        <mc:Fallback>
          <p:sp>
            <p:nvSpPr>
              <p:cNvPr id="3" name="文本框 2">
                <a:extLst>
                  <a:ext uri="{FF2B5EF4-FFF2-40B4-BE49-F238E27FC236}">
                    <a16:creationId xmlns:a16="http://schemas.microsoft.com/office/drawing/2014/main" id="{FFF88F08-0D05-0DD0-A1E7-EF8A497841F3}"/>
                  </a:ext>
                </a:extLst>
              </p:cNvPr>
              <p:cNvSpPr txBox="1">
                <a:spLocks noRot="1" noChangeAspect="1" noMove="1" noResize="1" noEditPoints="1" noAdjustHandles="1" noChangeArrowheads="1" noChangeShapeType="1" noTextEdit="1"/>
              </p:cNvSpPr>
              <p:nvPr/>
            </p:nvSpPr>
            <p:spPr>
              <a:xfrm>
                <a:off x="840000" y="466929"/>
                <a:ext cx="10512000" cy="4509632"/>
              </a:xfrm>
              <a:prstGeom prst="rect">
                <a:avLst/>
              </a:prstGeom>
              <a:blipFill>
                <a:blip r:embed="rId2"/>
                <a:stretch>
                  <a:fillRect l="-928" t="-1083" r="-580"/>
                </a:stretch>
              </a:blipFill>
            </p:spPr>
            <p:txBody>
              <a:bodyPr/>
              <a:lstStyle/>
              <a:p>
                <a:r>
                  <a:rPr lang="zh-CN" altLang="en-US">
                    <a:noFill/>
                  </a:rPr>
                  <a:t> </a:t>
                </a:r>
              </a:p>
            </p:txBody>
          </p:sp>
        </mc:Fallback>
      </mc:AlternateContent>
      <p:pic>
        <p:nvPicPr>
          <p:cNvPr id="5" name="图片 4">
            <a:extLst>
              <a:ext uri="{FF2B5EF4-FFF2-40B4-BE49-F238E27FC236}">
                <a16:creationId xmlns:a16="http://schemas.microsoft.com/office/drawing/2014/main" id="{2E939CAA-BDD3-865F-57BF-64A70500066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14932" y="4651869"/>
            <a:ext cx="2438400" cy="1440000"/>
          </a:xfrm>
          <a:prstGeom prst="rect">
            <a:avLst/>
          </a:prstGeom>
        </p:spPr>
      </p:pic>
      <p:pic>
        <p:nvPicPr>
          <p:cNvPr id="7" name="图片 6">
            <a:extLst>
              <a:ext uri="{FF2B5EF4-FFF2-40B4-BE49-F238E27FC236}">
                <a16:creationId xmlns:a16="http://schemas.microsoft.com/office/drawing/2014/main" id="{6A4E0664-5E28-B66A-CFC9-3EC735EDAF9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68733" y="4651869"/>
            <a:ext cx="2334064" cy="1440000"/>
          </a:xfrm>
          <a:prstGeom prst="rect">
            <a:avLst/>
          </a:prstGeom>
        </p:spPr>
      </p:pic>
      <p:pic>
        <p:nvPicPr>
          <p:cNvPr id="9" name="图片 8">
            <a:extLst>
              <a:ext uri="{FF2B5EF4-FFF2-40B4-BE49-F238E27FC236}">
                <a16:creationId xmlns:a16="http://schemas.microsoft.com/office/drawing/2014/main" id="{0169C125-9E86-7EAE-DBB1-F8FE06C6524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38670" y="4471869"/>
            <a:ext cx="1994594" cy="1800000"/>
          </a:xfrm>
          <a:prstGeom prst="rect">
            <a:avLst/>
          </a:prstGeom>
        </p:spPr>
      </p:pic>
    </p:spTree>
    <p:extLst>
      <p:ext uri="{BB962C8B-B14F-4D97-AF65-F5344CB8AC3E}">
        <p14:creationId xmlns:p14="http://schemas.microsoft.com/office/powerpoint/2010/main" val="5729501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文本框 2">
                <a:extLst>
                  <a:ext uri="{FF2B5EF4-FFF2-40B4-BE49-F238E27FC236}">
                    <a16:creationId xmlns:a16="http://schemas.microsoft.com/office/drawing/2014/main" id="{95F02093-7995-1E12-B72B-C7B6E9C27656}"/>
                  </a:ext>
                </a:extLst>
              </p:cNvPr>
              <p:cNvSpPr txBox="1"/>
              <p:nvPr/>
            </p:nvSpPr>
            <p:spPr>
              <a:xfrm>
                <a:off x="840000" y="1234104"/>
                <a:ext cx="10512000" cy="4389791"/>
              </a:xfrm>
              <a:prstGeom prst="rect">
                <a:avLst/>
              </a:prstGeom>
              <a:noFill/>
            </p:spPr>
            <p:txBody>
              <a:bodyPr wrap="square" rtlCol="0">
                <a:spAutoFit/>
              </a:bodyPr>
              <a:lstStyle/>
              <a:p>
                <a:pPr algn="just">
                  <a:spcAft>
                    <a:spcPts val="600"/>
                  </a:spcAft>
                </a:pPr>
                <a:r>
                  <a:rPr lang="en-US" altLang="zh-CN" sz="3200" b="1" dirty="0">
                    <a:latin typeface="+mj-ea"/>
                    <a:ea typeface="+mj-ea"/>
                  </a:rPr>
                  <a:t>4.</a:t>
                </a:r>
                <a:r>
                  <a:rPr lang="zh-CN" altLang="en-US" sz="3200" b="1" dirty="0">
                    <a:latin typeface="+mj-ea"/>
                    <a:ea typeface="+mj-ea"/>
                  </a:rPr>
                  <a:t>逻辑代数的基本公式</a:t>
                </a:r>
                <a:endParaRPr lang="en-US" altLang="zh-CN" sz="3200" b="1" dirty="0">
                  <a:latin typeface="+mj-ea"/>
                  <a:ea typeface="+mj-ea"/>
                </a:endParaRPr>
              </a:p>
              <a:p>
                <a:pPr indent="576000" algn="just"/>
                <a:r>
                  <a:rPr lang="zh-CN" altLang="en-US" sz="2400" dirty="0">
                    <a:latin typeface="+mn-ea"/>
                  </a:rPr>
                  <a:t>下面是逻辑代数中的一些基本公式。</a:t>
                </a:r>
                <a:endParaRPr lang="en-US" altLang="zh-CN" sz="2400" dirty="0">
                  <a:latin typeface="+mn-ea"/>
                </a:endParaRPr>
              </a:p>
              <a:p>
                <a:pPr indent="576000" algn="just"/>
                <a:r>
                  <a:rPr lang="en-US" altLang="zh-CN" sz="2400" dirty="0">
                    <a:latin typeface="+mn-ea"/>
                  </a:rPr>
                  <a:t>0</a:t>
                </a:r>
                <a:r>
                  <a:rPr lang="zh-CN" altLang="en-US" sz="2400" dirty="0">
                    <a:latin typeface="+mn-ea"/>
                  </a:rPr>
                  <a:t>定则       </a:t>
                </a:r>
                <a14:m>
                  <m:oMath xmlns:m="http://schemas.openxmlformats.org/officeDocument/2006/math">
                    <m:r>
                      <a:rPr lang="en-US" altLang="zh-CN" sz="2400" b="0" i="1" smtClean="0">
                        <a:latin typeface="Cambria Math" panose="02040503050406030204" pitchFamily="18" charset="0"/>
                      </a:rPr>
                      <m:t>0+</m:t>
                    </m:r>
                    <m:r>
                      <a:rPr lang="en-US" altLang="zh-CN" sz="2400" b="0" i="1" smtClean="0">
                        <a:latin typeface="Cambria Math" panose="02040503050406030204" pitchFamily="18" charset="0"/>
                      </a:rPr>
                      <m:t>𝐴</m:t>
                    </m:r>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𝐴</m:t>
                    </m:r>
                  </m:oMath>
                </a14:m>
                <a:r>
                  <a:rPr lang="zh-CN" altLang="en-US" sz="2400" dirty="0">
                    <a:latin typeface="+mn-ea"/>
                  </a:rPr>
                  <a:t>    </a:t>
                </a:r>
                <a14:m>
                  <m:oMath xmlns:m="http://schemas.openxmlformats.org/officeDocument/2006/math">
                    <m:r>
                      <a:rPr lang="en-US" altLang="zh-CN" sz="2400" b="0" i="1" dirty="0" smtClean="0">
                        <a:latin typeface="Cambria Math" panose="02040503050406030204" pitchFamily="18" charset="0"/>
                      </a:rPr>
                      <m:t>0∙</m:t>
                    </m:r>
                    <m:r>
                      <a:rPr lang="en-US" altLang="zh-CN" sz="2400" b="0" i="1" dirty="0" smtClean="0">
                        <a:latin typeface="Cambria Math" panose="02040503050406030204" pitchFamily="18" charset="0"/>
                      </a:rPr>
                      <m:t>𝐴</m:t>
                    </m:r>
                    <m:r>
                      <a:rPr lang="en-US" altLang="zh-CN" sz="2400" b="0" i="1" dirty="0" smtClean="0">
                        <a:latin typeface="Cambria Math" panose="02040503050406030204" pitchFamily="18" charset="0"/>
                      </a:rPr>
                      <m:t>=0</m:t>
                    </m:r>
                  </m:oMath>
                </a14:m>
                <a:endParaRPr lang="en-US" altLang="zh-CN" sz="2400" dirty="0">
                  <a:latin typeface="+mn-ea"/>
                </a:endParaRPr>
              </a:p>
              <a:p>
                <a:pPr indent="576000" algn="just"/>
                <a:r>
                  <a:rPr lang="en-US" altLang="zh-CN" sz="2400" dirty="0">
                    <a:latin typeface="+mn-ea"/>
                  </a:rPr>
                  <a:t>1</a:t>
                </a:r>
                <a:r>
                  <a:rPr lang="zh-CN" altLang="en-US" sz="2400" dirty="0">
                    <a:latin typeface="+mn-ea"/>
                  </a:rPr>
                  <a:t>定则       </a:t>
                </a:r>
                <a14:m>
                  <m:oMath xmlns:m="http://schemas.openxmlformats.org/officeDocument/2006/math">
                    <m:r>
                      <a:rPr lang="en-US" altLang="zh-CN" sz="2400" b="0" i="1" smtClean="0">
                        <a:latin typeface="Cambria Math" panose="02040503050406030204" pitchFamily="18" charset="0"/>
                      </a:rPr>
                      <m:t>1+</m:t>
                    </m:r>
                    <m:r>
                      <m:rPr>
                        <m:sty m:val="p"/>
                      </m:rPr>
                      <a:rPr lang="en-US" altLang="zh-CN" sz="2400" b="0" i="0" smtClean="0">
                        <a:latin typeface="Cambria Math" panose="02040503050406030204" pitchFamily="18" charset="0"/>
                      </a:rPr>
                      <m:t>A</m:t>
                    </m:r>
                    <m:r>
                      <a:rPr lang="en-US" altLang="zh-CN" sz="2400" b="0" i="0" smtClean="0">
                        <a:latin typeface="Cambria Math" panose="02040503050406030204" pitchFamily="18" charset="0"/>
                      </a:rPr>
                      <m:t>=1</m:t>
                    </m:r>
                  </m:oMath>
                </a14:m>
                <a:r>
                  <a:rPr lang="zh-CN" altLang="en-US" sz="2400" dirty="0">
                    <a:latin typeface="+mn-ea"/>
                  </a:rPr>
                  <a:t>    </a:t>
                </a:r>
                <a14:m>
                  <m:oMath xmlns:m="http://schemas.openxmlformats.org/officeDocument/2006/math">
                    <m:r>
                      <a:rPr lang="en-US" altLang="zh-CN" sz="2400" b="0" i="1" dirty="0" smtClean="0">
                        <a:latin typeface="Cambria Math" panose="02040503050406030204" pitchFamily="18" charset="0"/>
                      </a:rPr>
                      <m:t>1∙</m:t>
                    </m:r>
                    <m:r>
                      <a:rPr lang="en-US" altLang="zh-CN" sz="2400" b="0" i="1" dirty="0" smtClean="0">
                        <a:latin typeface="Cambria Math" panose="02040503050406030204" pitchFamily="18" charset="0"/>
                      </a:rPr>
                      <m:t>𝐴</m:t>
                    </m:r>
                    <m:r>
                      <a:rPr lang="en-US" altLang="zh-CN" sz="2400" b="0" i="1" dirty="0" smtClean="0">
                        <a:latin typeface="Cambria Math" panose="02040503050406030204" pitchFamily="18" charset="0"/>
                      </a:rPr>
                      <m:t>=1</m:t>
                    </m:r>
                  </m:oMath>
                </a14:m>
                <a:endParaRPr lang="en-US" altLang="zh-CN" sz="2400" dirty="0">
                  <a:latin typeface="+mn-ea"/>
                </a:endParaRPr>
              </a:p>
              <a:p>
                <a:pPr indent="576000" algn="just"/>
                <a:r>
                  <a:rPr lang="zh-CN" altLang="en-US" sz="2400" dirty="0">
                    <a:latin typeface="+mn-ea"/>
                  </a:rPr>
                  <a:t>互补定律  </a:t>
                </a:r>
                <a14:m>
                  <m:oMath xmlns:m="http://schemas.openxmlformats.org/officeDocument/2006/math">
                    <m:r>
                      <a:rPr lang="en-US" altLang="zh-CN" sz="2400" b="0" i="1" smtClean="0">
                        <a:latin typeface="Cambria Math" panose="02040503050406030204" pitchFamily="18" charset="0"/>
                      </a:rPr>
                      <m:t>𝐴</m:t>
                    </m:r>
                    <m:r>
                      <a:rPr lang="en-US" altLang="zh-CN" sz="2400" b="0" i="1" smtClean="0">
                        <a:latin typeface="Cambria Math" panose="02040503050406030204" pitchFamily="18" charset="0"/>
                      </a:rPr>
                      <m:t>+</m:t>
                    </m:r>
                    <m:acc>
                      <m:accPr>
                        <m:chr m:val="̅"/>
                        <m:ctrlPr>
                          <a:rPr lang="en-US" altLang="zh-CN" sz="2400" b="0" i="1" smtClean="0">
                            <a:latin typeface="Cambria Math" panose="02040503050406030204" pitchFamily="18" charset="0"/>
                          </a:rPr>
                        </m:ctrlPr>
                      </m:accPr>
                      <m:e>
                        <m:r>
                          <a:rPr lang="en-US" altLang="zh-CN" sz="2400" b="0" i="1" smtClean="0">
                            <a:latin typeface="Cambria Math" panose="02040503050406030204" pitchFamily="18" charset="0"/>
                          </a:rPr>
                          <m:t>𝐴</m:t>
                        </m:r>
                      </m:e>
                    </m:acc>
                    <m:r>
                      <a:rPr lang="en-US" altLang="zh-CN" sz="2400" b="0" i="1" smtClean="0">
                        <a:latin typeface="Cambria Math" panose="02040503050406030204" pitchFamily="18" charset="0"/>
                      </a:rPr>
                      <m:t>=1</m:t>
                    </m:r>
                  </m:oMath>
                </a14:m>
                <a:r>
                  <a:rPr lang="zh-CN" altLang="en-US" sz="2400" dirty="0">
                    <a:latin typeface="+mn-ea"/>
                  </a:rPr>
                  <a:t>    </a:t>
                </a:r>
                <a14:m>
                  <m:oMath xmlns:m="http://schemas.openxmlformats.org/officeDocument/2006/math">
                    <m:r>
                      <a:rPr lang="en-US" altLang="zh-CN" sz="2400" b="0" i="1" dirty="0" smtClean="0">
                        <a:latin typeface="Cambria Math" panose="02040503050406030204" pitchFamily="18" charset="0"/>
                      </a:rPr>
                      <m:t>𝐴</m:t>
                    </m:r>
                    <m:r>
                      <a:rPr lang="en-US" altLang="zh-CN" sz="2400" b="0" i="1" dirty="0" smtClean="0">
                        <a:latin typeface="Cambria Math" panose="02040503050406030204" pitchFamily="18" charset="0"/>
                      </a:rPr>
                      <m:t>∙</m:t>
                    </m:r>
                    <m:acc>
                      <m:accPr>
                        <m:chr m:val="̅"/>
                        <m:ctrlPr>
                          <a:rPr lang="en-US" altLang="zh-CN" sz="2400" b="0" i="1" dirty="0" smtClean="0">
                            <a:latin typeface="Cambria Math" panose="02040503050406030204" pitchFamily="18" charset="0"/>
                          </a:rPr>
                        </m:ctrlPr>
                      </m:accPr>
                      <m:e>
                        <m:r>
                          <a:rPr lang="en-US" altLang="zh-CN" sz="2400" b="0" i="1" dirty="0" smtClean="0">
                            <a:latin typeface="Cambria Math" panose="02040503050406030204" pitchFamily="18" charset="0"/>
                          </a:rPr>
                          <m:t>𝐴</m:t>
                        </m:r>
                      </m:e>
                    </m:acc>
                    <m:r>
                      <a:rPr lang="en-US" altLang="zh-CN" sz="2400" b="0" i="1" dirty="0" smtClean="0">
                        <a:latin typeface="Cambria Math" panose="02040503050406030204" pitchFamily="18" charset="0"/>
                      </a:rPr>
                      <m:t>=0</m:t>
                    </m:r>
                  </m:oMath>
                </a14:m>
                <a:endParaRPr lang="en-US" altLang="zh-CN" sz="2400" dirty="0">
                  <a:latin typeface="+mn-ea"/>
                </a:endParaRPr>
              </a:p>
              <a:p>
                <a:pPr indent="576000" algn="just"/>
                <a:r>
                  <a:rPr lang="zh-CN" altLang="en-US" sz="2400" dirty="0">
                    <a:latin typeface="+mn-ea"/>
                  </a:rPr>
                  <a:t>同一定律  </a:t>
                </a:r>
                <a14:m>
                  <m:oMath xmlns:m="http://schemas.openxmlformats.org/officeDocument/2006/math">
                    <m:r>
                      <a:rPr lang="en-US" altLang="zh-CN" sz="2400" b="0" i="1" smtClean="0">
                        <a:latin typeface="Cambria Math" panose="02040503050406030204" pitchFamily="18" charset="0"/>
                      </a:rPr>
                      <m:t>𝐴</m:t>
                    </m:r>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𝐴</m:t>
                    </m:r>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𝐴</m:t>
                    </m:r>
                  </m:oMath>
                </a14:m>
                <a:r>
                  <a:rPr lang="zh-CN" altLang="en-US" sz="2400" dirty="0">
                    <a:latin typeface="+mn-ea"/>
                  </a:rPr>
                  <a:t>   </a:t>
                </a:r>
                <a14:m>
                  <m:oMath xmlns:m="http://schemas.openxmlformats.org/officeDocument/2006/math">
                    <m:r>
                      <a:rPr lang="en-US" altLang="zh-CN" sz="2400" b="0" i="1" dirty="0" smtClean="0">
                        <a:latin typeface="Cambria Math" panose="02040503050406030204" pitchFamily="18" charset="0"/>
                      </a:rPr>
                      <m:t>𝐴</m:t>
                    </m:r>
                    <m:r>
                      <a:rPr lang="en-US" altLang="zh-CN" sz="2400" b="0" i="1" dirty="0" smtClean="0">
                        <a:latin typeface="Cambria Math" panose="02040503050406030204" pitchFamily="18" charset="0"/>
                      </a:rPr>
                      <m:t>∙</m:t>
                    </m:r>
                    <m:r>
                      <a:rPr lang="en-US" altLang="zh-CN" sz="2400" b="0" i="1" dirty="0" smtClean="0">
                        <a:latin typeface="Cambria Math" panose="02040503050406030204" pitchFamily="18" charset="0"/>
                      </a:rPr>
                      <m:t>𝐴</m:t>
                    </m:r>
                    <m:r>
                      <a:rPr lang="en-US" altLang="zh-CN" sz="2400" b="0" i="1" dirty="0" smtClean="0">
                        <a:latin typeface="Cambria Math" panose="02040503050406030204" pitchFamily="18" charset="0"/>
                      </a:rPr>
                      <m:t>=</m:t>
                    </m:r>
                    <m:r>
                      <a:rPr lang="en-US" altLang="zh-CN" sz="2400" b="0" i="1" dirty="0" smtClean="0">
                        <a:latin typeface="Cambria Math" panose="02040503050406030204" pitchFamily="18" charset="0"/>
                      </a:rPr>
                      <m:t>𝐴</m:t>
                    </m:r>
                  </m:oMath>
                </a14:m>
                <a:endParaRPr lang="en-US" altLang="zh-CN" sz="2400" dirty="0">
                  <a:latin typeface="+mn-ea"/>
                </a:endParaRPr>
              </a:p>
              <a:p>
                <a:pPr indent="576000" algn="just"/>
                <a:r>
                  <a:rPr lang="zh-CN" altLang="en-US" sz="2400" dirty="0">
                    <a:latin typeface="+mn-ea"/>
                  </a:rPr>
                  <a:t>反转定律   </a:t>
                </a:r>
                <a14:m>
                  <m:oMath xmlns:m="http://schemas.openxmlformats.org/officeDocument/2006/math">
                    <m:acc>
                      <m:accPr>
                        <m:chr m:val="̿"/>
                        <m:ctrlPr>
                          <a:rPr lang="zh-CN" altLang="en-US" sz="2400" i="1" smtClean="0">
                            <a:latin typeface="Cambria Math" panose="02040503050406030204" pitchFamily="18" charset="0"/>
                          </a:rPr>
                        </m:ctrlPr>
                      </m:accPr>
                      <m:e>
                        <m:r>
                          <a:rPr lang="en-US" altLang="zh-CN" sz="2400" b="0" i="1" smtClean="0">
                            <a:latin typeface="Cambria Math" panose="02040503050406030204" pitchFamily="18" charset="0"/>
                          </a:rPr>
                          <m:t>𝐴</m:t>
                        </m:r>
                      </m:e>
                    </m:acc>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𝐴</m:t>
                    </m:r>
                  </m:oMath>
                </a14:m>
                <a:endParaRPr lang="en-US" altLang="zh-CN" sz="2400" dirty="0">
                  <a:latin typeface="+mn-ea"/>
                </a:endParaRPr>
              </a:p>
              <a:p>
                <a:pPr indent="576000" algn="just"/>
                <a:r>
                  <a:rPr lang="zh-CN" altLang="en-US" sz="2400" dirty="0">
                    <a:latin typeface="+mn-ea"/>
                  </a:rPr>
                  <a:t>交换律      </a:t>
                </a:r>
                <a14:m>
                  <m:oMath xmlns:m="http://schemas.openxmlformats.org/officeDocument/2006/math">
                    <m:r>
                      <a:rPr lang="en-US" altLang="zh-CN" sz="2400" b="0" i="1" smtClean="0">
                        <a:latin typeface="Cambria Math" panose="02040503050406030204" pitchFamily="18" charset="0"/>
                      </a:rPr>
                      <m:t>𝐴</m:t>
                    </m:r>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𝐵</m:t>
                    </m:r>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𝐵</m:t>
                    </m:r>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𝐴</m:t>
                    </m:r>
                  </m:oMath>
                </a14:m>
                <a:r>
                  <a:rPr lang="zh-CN" altLang="en-US" sz="2400" dirty="0">
                    <a:latin typeface="+mn-ea"/>
                  </a:rPr>
                  <a:t>    </a:t>
                </a:r>
                <a14:m>
                  <m:oMath xmlns:m="http://schemas.openxmlformats.org/officeDocument/2006/math">
                    <m:r>
                      <a:rPr lang="en-US" altLang="zh-CN" sz="2400" b="0" i="1" dirty="0" smtClean="0">
                        <a:latin typeface="Cambria Math" panose="02040503050406030204" pitchFamily="18" charset="0"/>
                      </a:rPr>
                      <m:t>𝐴</m:t>
                    </m:r>
                    <m:r>
                      <a:rPr lang="en-US" altLang="zh-CN" sz="2400" b="0" i="1" dirty="0" smtClean="0">
                        <a:latin typeface="Cambria Math" panose="02040503050406030204" pitchFamily="18" charset="0"/>
                      </a:rPr>
                      <m:t>∙</m:t>
                    </m:r>
                    <m:r>
                      <a:rPr lang="en-US" altLang="zh-CN" sz="2400" b="0" i="1" dirty="0" smtClean="0">
                        <a:latin typeface="Cambria Math" panose="02040503050406030204" pitchFamily="18" charset="0"/>
                      </a:rPr>
                      <m:t>𝐵</m:t>
                    </m:r>
                    <m:r>
                      <a:rPr lang="en-US" altLang="zh-CN" sz="2400" b="0" i="1" dirty="0" smtClean="0">
                        <a:latin typeface="Cambria Math" panose="02040503050406030204" pitchFamily="18" charset="0"/>
                      </a:rPr>
                      <m:t>=</m:t>
                    </m:r>
                    <m:r>
                      <a:rPr lang="en-US" altLang="zh-CN" sz="2400" b="0" i="1" dirty="0" smtClean="0">
                        <a:latin typeface="Cambria Math" panose="02040503050406030204" pitchFamily="18" charset="0"/>
                      </a:rPr>
                      <m:t>𝐵</m:t>
                    </m:r>
                    <m:r>
                      <a:rPr lang="en-US" altLang="zh-CN" sz="2400" b="0" i="1" dirty="0" smtClean="0">
                        <a:latin typeface="Cambria Math" panose="02040503050406030204" pitchFamily="18" charset="0"/>
                      </a:rPr>
                      <m:t>∙</m:t>
                    </m:r>
                    <m:r>
                      <a:rPr lang="en-US" altLang="zh-CN" sz="2400" b="0" i="1" dirty="0" smtClean="0">
                        <a:latin typeface="Cambria Math" panose="02040503050406030204" pitchFamily="18" charset="0"/>
                      </a:rPr>
                      <m:t>𝐴</m:t>
                    </m:r>
                  </m:oMath>
                </a14:m>
                <a:endParaRPr lang="en-US" altLang="zh-CN" sz="2400" dirty="0">
                  <a:latin typeface="+mn-ea"/>
                </a:endParaRPr>
              </a:p>
              <a:p>
                <a:pPr indent="576000" algn="just"/>
                <a:r>
                  <a:rPr lang="zh-CN" altLang="en-US" sz="2400" dirty="0">
                    <a:latin typeface="+mn-ea"/>
                  </a:rPr>
                  <a:t>结合律      </a:t>
                </a:r>
                <a14:m>
                  <m:oMath xmlns:m="http://schemas.openxmlformats.org/officeDocument/2006/math">
                    <m:d>
                      <m:dPr>
                        <m:ctrlPr>
                          <a:rPr lang="en-US" altLang="zh-CN" sz="2400" i="1" smtClean="0">
                            <a:latin typeface="Cambria Math" panose="02040503050406030204" pitchFamily="18" charset="0"/>
                          </a:rPr>
                        </m:ctrlPr>
                      </m:dPr>
                      <m:e>
                        <m:r>
                          <a:rPr lang="en-US" altLang="zh-CN" sz="2400" b="0" i="1" smtClean="0">
                            <a:latin typeface="Cambria Math" panose="02040503050406030204" pitchFamily="18" charset="0"/>
                          </a:rPr>
                          <m:t>𝐴</m:t>
                        </m:r>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𝐵</m:t>
                        </m:r>
                      </m:e>
                    </m:d>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𝐶</m:t>
                    </m:r>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𝐴</m:t>
                    </m:r>
                    <m:r>
                      <a:rPr lang="en-US" altLang="zh-CN" sz="2400" b="0" i="1" smtClean="0">
                        <a:latin typeface="Cambria Math" panose="02040503050406030204" pitchFamily="18" charset="0"/>
                      </a:rPr>
                      <m:t>+</m:t>
                    </m:r>
                    <m:d>
                      <m:dPr>
                        <m:ctrlPr>
                          <a:rPr lang="en-US" altLang="zh-CN" sz="2400" b="0" i="1" smtClean="0">
                            <a:latin typeface="Cambria Math" panose="02040503050406030204" pitchFamily="18" charset="0"/>
                          </a:rPr>
                        </m:ctrlPr>
                      </m:dPr>
                      <m:e>
                        <m:r>
                          <a:rPr lang="en-US" altLang="zh-CN" sz="2400" b="0" i="1" smtClean="0">
                            <a:latin typeface="Cambria Math" panose="02040503050406030204" pitchFamily="18" charset="0"/>
                          </a:rPr>
                          <m:t>𝐵</m:t>
                        </m:r>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𝐶</m:t>
                        </m:r>
                      </m:e>
                    </m:d>
                  </m:oMath>
                </a14:m>
                <a:r>
                  <a:rPr lang="zh-CN" altLang="en-US" sz="2400" dirty="0">
                    <a:latin typeface="+mn-ea"/>
                  </a:rPr>
                  <a:t>    </a:t>
                </a:r>
                <a14:m>
                  <m:oMath xmlns:m="http://schemas.openxmlformats.org/officeDocument/2006/math">
                    <m:d>
                      <m:dPr>
                        <m:ctrlPr>
                          <a:rPr lang="en-US" altLang="zh-CN" sz="2400" i="1" dirty="0" smtClean="0">
                            <a:latin typeface="Cambria Math" panose="02040503050406030204" pitchFamily="18" charset="0"/>
                          </a:rPr>
                        </m:ctrlPr>
                      </m:dPr>
                      <m:e>
                        <m:r>
                          <a:rPr lang="en-US" altLang="zh-CN" sz="2400" b="0" i="1" dirty="0" smtClean="0">
                            <a:latin typeface="Cambria Math" panose="02040503050406030204" pitchFamily="18" charset="0"/>
                          </a:rPr>
                          <m:t>𝐴</m:t>
                        </m:r>
                        <m:r>
                          <a:rPr lang="en-US" altLang="zh-CN" sz="2400" b="0" i="1" dirty="0" smtClean="0">
                            <a:latin typeface="Cambria Math" panose="02040503050406030204" pitchFamily="18" charset="0"/>
                          </a:rPr>
                          <m:t>∙</m:t>
                        </m:r>
                        <m:r>
                          <a:rPr lang="en-US" altLang="zh-CN" sz="2400" b="0" i="1" dirty="0" smtClean="0">
                            <a:latin typeface="Cambria Math" panose="02040503050406030204" pitchFamily="18" charset="0"/>
                          </a:rPr>
                          <m:t>𝐵</m:t>
                        </m:r>
                      </m:e>
                    </m:d>
                    <m:r>
                      <a:rPr lang="en-US" altLang="zh-CN" sz="2400" i="1" dirty="0" smtClean="0">
                        <a:latin typeface="Cambria Math" panose="02040503050406030204" pitchFamily="18" charset="0"/>
                      </a:rPr>
                      <m:t>∙</m:t>
                    </m:r>
                    <m:r>
                      <a:rPr lang="en-US" altLang="zh-CN" sz="2400" b="0" i="1" dirty="0" smtClean="0">
                        <a:latin typeface="Cambria Math" panose="02040503050406030204" pitchFamily="18" charset="0"/>
                      </a:rPr>
                      <m:t>𝐶</m:t>
                    </m:r>
                    <m:r>
                      <a:rPr lang="en-US" altLang="zh-CN" sz="2400" b="0" i="1" dirty="0" smtClean="0">
                        <a:latin typeface="Cambria Math" panose="02040503050406030204" pitchFamily="18" charset="0"/>
                      </a:rPr>
                      <m:t>=</m:t>
                    </m:r>
                    <m:r>
                      <a:rPr lang="en-US" altLang="zh-CN" sz="2400" b="0" i="1" dirty="0" smtClean="0">
                        <a:latin typeface="Cambria Math" panose="02040503050406030204" pitchFamily="18" charset="0"/>
                      </a:rPr>
                      <m:t>𝐴</m:t>
                    </m:r>
                    <m:r>
                      <a:rPr lang="en-US" altLang="zh-CN" sz="2400" b="0" i="1" dirty="0" smtClean="0">
                        <a:latin typeface="Cambria Math" panose="02040503050406030204" pitchFamily="18" charset="0"/>
                      </a:rPr>
                      <m:t>∙</m:t>
                    </m:r>
                    <m:d>
                      <m:dPr>
                        <m:ctrlPr>
                          <a:rPr lang="en-US" altLang="zh-CN" sz="2400" b="0" i="1" dirty="0" smtClean="0">
                            <a:latin typeface="Cambria Math" panose="02040503050406030204" pitchFamily="18" charset="0"/>
                          </a:rPr>
                        </m:ctrlPr>
                      </m:dPr>
                      <m:e>
                        <m:r>
                          <a:rPr lang="en-US" altLang="zh-CN" sz="2400" b="0" i="1" dirty="0" smtClean="0">
                            <a:latin typeface="Cambria Math" panose="02040503050406030204" pitchFamily="18" charset="0"/>
                          </a:rPr>
                          <m:t>𝐵</m:t>
                        </m:r>
                        <m:r>
                          <a:rPr lang="en-US" altLang="zh-CN" sz="2400" b="0" i="1" dirty="0" smtClean="0">
                            <a:latin typeface="Cambria Math" panose="02040503050406030204" pitchFamily="18" charset="0"/>
                          </a:rPr>
                          <m:t>∙</m:t>
                        </m:r>
                        <m:r>
                          <a:rPr lang="en-US" altLang="zh-CN" sz="2400" b="0" i="1" dirty="0" smtClean="0">
                            <a:latin typeface="Cambria Math" panose="02040503050406030204" pitchFamily="18" charset="0"/>
                          </a:rPr>
                          <m:t>𝐶</m:t>
                        </m:r>
                      </m:e>
                    </m:d>
                  </m:oMath>
                </a14:m>
                <a:endParaRPr lang="en-US" altLang="zh-CN" sz="2400" dirty="0">
                  <a:latin typeface="+mn-ea"/>
                </a:endParaRPr>
              </a:p>
              <a:p>
                <a:pPr indent="576000" algn="just"/>
                <a:r>
                  <a:rPr lang="zh-CN" altLang="en-US" sz="2400" dirty="0">
                    <a:latin typeface="+mn-ea"/>
                  </a:rPr>
                  <a:t>分配律      </a:t>
                </a:r>
                <a14:m>
                  <m:oMath xmlns:m="http://schemas.openxmlformats.org/officeDocument/2006/math">
                    <m:r>
                      <a:rPr lang="en-US" altLang="zh-CN" sz="2400" b="0" i="1" smtClean="0">
                        <a:latin typeface="Cambria Math" panose="02040503050406030204" pitchFamily="18" charset="0"/>
                      </a:rPr>
                      <m:t>𝐴</m:t>
                    </m:r>
                    <m:r>
                      <a:rPr lang="en-US" altLang="zh-CN" sz="2400" b="0" i="1" smtClean="0">
                        <a:latin typeface="Cambria Math" panose="02040503050406030204" pitchFamily="18" charset="0"/>
                      </a:rPr>
                      <m:t>∙</m:t>
                    </m:r>
                    <m:d>
                      <m:dPr>
                        <m:ctrlPr>
                          <a:rPr lang="en-US" altLang="zh-CN" sz="2400" b="0" i="1" smtClean="0">
                            <a:latin typeface="Cambria Math" panose="02040503050406030204" pitchFamily="18" charset="0"/>
                          </a:rPr>
                        </m:ctrlPr>
                      </m:dPr>
                      <m:e>
                        <m:r>
                          <a:rPr lang="en-US" altLang="zh-CN" sz="2400" b="0" i="1" smtClean="0">
                            <a:latin typeface="Cambria Math" panose="02040503050406030204" pitchFamily="18" charset="0"/>
                          </a:rPr>
                          <m:t>𝐵</m:t>
                        </m:r>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𝐶</m:t>
                        </m:r>
                      </m:e>
                    </m:d>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𝐴</m:t>
                    </m:r>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𝐵</m:t>
                    </m:r>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𝐴</m:t>
                    </m:r>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𝐶</m:t>
                    </m:r>
                  </m:oMath>
                </a14:m>
                <a:r>
                  <a:rPr lang="zh-CN" altLang="en-US" sz="2400" dirty="0">
                    <a:latin typeface="+mn-ea"/>
                  </a:rPr>
                  <a:t>     </a:t>
                </a:r>
                <a14:m>
                  <m:oMath xmlns:m="http://schemas.openxmlformats.org/officeDocument/2006/math">
                    <m:r>
                      <a:rPr lang="en-US" altLang="zh-CN" sz="2400" b="0" i="1" dirty="0" smtClean="0">
                        <a:latin typeface="Cambria Math" panose="02040503050406030204" pitchFamily="18" charset="0"/>
                      </a:rPr>
                      <m:t>𝐴</m:t>
                    </m:r>
                    <m:r>
                      <a:rPr lang="en-US" altLang="zh-CN" sz="2400" b="0" i="1" dirty="0" smtClean="0">
                        <a:latin typeface="Cambria Math" panose="02040503050406030204" pitchFamily="18" charset="0"/>
                      </a:rPr>
                      <m:t>+</m:t>
                    </m:r>
                    <m:r>
                      <a:rPr lang="en-US" altLang="zh-CN" sz="2400" b="0" i="1" dirty="0" smtClean="0">
                        <a:latin typeface="Cambria Math" panose="02040503050406030204" pitchFamily="18" charset="0"/>
                      </a:rPr>
                      <m:t>𝐵</m:t>
                    </m:r>
                    <m:r>
                      <a:rPr lang="en-US" altLang="zh-CN" sz="2400" b="0" i="1" dirty="0" smtClean="0">
                        <a:latin typeface="Cambria Math" panose="02040503050406030204" pitchFamily="18" charset="0"/>
                      </a:rPr>
                      <m:t>∙</m:t>
                    </m:r>
                    <m:r>
                      <a:rPr lang="en-US" altLang="zh-CN" sz="2400" b="0" i="1" dirty="0" smtClean="0">
                        <a:latin typeface="Cambria Math" panose="02040503050406030204" pitchFamily="18" charset="0"/>
                      </a:rPr>
                      <m:t>𝐶</m:t>
                    </m:r>
                    <m:r>
                      <a:rPr lang="en-US" altLang="zh-CN" sz="2400" b="0" i="1" dirty="0" smtClean="0">
                        <a:latin typeface="Cambria Math" panose="02040503050406030204" pitchFamily="18" charset="0"/>
                      </a:rPr>
                      <m:t>=</m:t>
                    </m:r>
                    <m:d>
                      <m:dPr>
                        <m:ctrlPr>
                          <a:rPr lang="en-US" altLang="zh-CN" sz="2400" b="0" i="1" dirty="0" smtClean="0">
                            <a:latin typeface="Cambria Math" panose="02040503050406030204" pitchFamily="18" charset="0"/>
                          </a:rPr>
                        </m:ctrlPr>
                      </m:dPr>
                      <m:e>
                        <m:r>
                          <a:rPr lang="en-US" altLang="zh-CN" sz="2400" b="0" i="1" dirty="0" smtClean="0">
                            <a:latin typeface="Cambria Math" panose="02040503050406030204" pitchFamily="18" charset="0"/>
                          </a:rPr>
                          <m:t>𝐴</m:t>
                        </m:r>
                        <m:r>
                          <a:rPr lang="en-US" altLang="zh-CN" sz="2400" b="0" i="1" dirty="0" smtClean="0">
                            <a:latin typeface="Cambria Math" panose="02040503050406030204" pitchFamily="18" charset="0"/>
                          </a:rPr>
                          <m:t>+</m:t>
                        </m:r>
                        <m:r>
                          <a:rPr lang="en-US" altLang="zh-CN" sz="2400" b="0" i="1" dirty="0" smtClean="0">
                            <a:latin typeface="Cambria Math" panose="02040503050406030204" pitchFamily="18" charset="0"/>
                          </a:rPr>
                          <m:t>𝐵</m:t>
                        </m:r>
                      </m:e>
                    </m:d>
                    <m:r>
                      <a:rPr lang="en-US" altLang="zh-CN" sz="2400" b="0" i="1" dirty="0" smtClean="0">
                        <a:latin typeface="Cambria Math" panose="02040503050406030204" pitchFamily="18" charset="0"/>
                      </a:rPr>
                      <m:t>∙</m:t>
                    </m:r>
                    <m:d>
                      <m:dPr>
                        <m:ctrlPr>
                          <a:rPr lang="en-US" altLang="zh-CN" sz="2400" b="0" i="1" dirty="0" smtClean="0">
                            <a:latin typeface="Cambria Math" panose="02040503050406030204" pitchFamily="18" charset="0"/>
                          </a:rPr>
                        </m:ctrlPr>
                      </m:dPr>
                      <m:e>
                        <m:r>
                          <a:rPr lang="en-US" altLang="zh-CN" sz="2400" b="0" i="1" dirty="0" smtClean="0">
                            <a:latin typeface="Cambria Math" panose="02040503050406030204" pitchFamily="18" charset="0"/>
                          </a:rPr>
                          <m:t>𝐴</m:t>
                        </m:r>
                        <m:r>
                          <a:rPr lang="en-US" altLang="zh-CN" sz="2400" b="0" i="1" dirty="0" smtClean="0">
                            <a:latin typeface="Cambria Math" panose="02040503050406030204" pitchFamily="18" charset="0"/>
                          </a:rPr>
                          <m:t>+</m:t>
                        </m:r>
                        <m:r>
                          <a:rPr lang="en-US" altLang="zh-CN" sz="2400" b="0" i="1" dirty="0" smtClean="0">
                            <a:latin typeface="Cambria Math" panose="02040503050406030204" pitchFamily="18" charset="0"/>
                          </a:rPr>
                          <m:t>𝐶</m:t>
                        </m:r>
                      </m:e>
                    </m:d>
                  </m:oMath>
                </a14:m>
                <a:endParaRPr lang="en-US" altLang="zh-CN" sz="2400" dirty="0">
                  <a:latin typeface="+mn-ea"/>
                </a:endParaRPr>
              </a:p>
              <a:p>
                <a:pPr indent="576000" algn="just"/>
                <a:r>
                  <a:rPr lang="zh-CN" altLang="en-US" sz="2400" dirty="0">
                    <a:latin typeface="+mn-ea"/>
                  </a:rPr>
                  <a:t>反演率（摩根定理）    </a:t>
                </a:r>
                <a14:m>
                  <m:oMath xmlns:m="http://schemas.openxmlformats.org/officeDocument/2006/math">
                    <m:acc>
                      <m:accPr>
                        <m:chr m:val="̅"/>
                        <m:ctrlPr>
                          <a:rPr lang="zh-CN" altLang="en-US" sz="2400" i="1" smtClean="0">
                            <a:latin typeface="Cambria Math" panose="02040503050406030204" pitchFamily="18" charset="0"/>
                          </a:rPr>
                        </m:ctrlPr>
                      </m:accPr>
                      <m:e>
                        <m:r>
                          <a:rPr lang="en-US" altLang="zh-CN" sz="2400" b="0" i="1" smtClean="0">
                            <a:latin typeface="Cambria Math" panose="02040503050406030204" pitchFamily="18" charset="0"/>
                          </a:rPr>
                          <m:t>𝐴</m:t>
                        </m:r>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𝐵</m:t>
                        </m:r>
                      </m:e>
                    </m:acc>
                    <m:r>
                      <a:rPr lang="en-US" altLang="zh-CN" sz="2400" b="0" i="1" smtClean="0">
                        <a:latin typeface="Cambria Math" panose="02040503050406030204" pitchFamily="18" charset="0"/>
                      </a:rPr>
                      <m:t>=</m:t>
                    </m:r>
                    <m:acc>
                      <m:accPr>
                        <m:chr m:val="̅"/>
                        <m:ctrlPr>
                          <a:rPr lang="en-US" altLang="zh-CN" sz="2400" b="0" i="1" smtClean="0">
                            <a:latin typeface="Cambria Math" panose="02040503050406030204" pitchFamily="18" charset="0"/>
                          </a:rPr>
                        </m:ctrlPr>
                      </m:accPr>
                      <m:e>
                        <m:r>
                          <a:rPr lang="en-US" altLang="zh-CN" sz="2400" b="0" i="1" smtClean="0">
                            <a:latin typeface="Cambria Math" panose="02040503050406030204" pitchFamily="18" charset="0"/>
                          </a:rPr>
                          <m:t>𝐴</m:t>
                        </m:r>
                      </m:e>
                    </m:acc>
                    <m:r>
                      <a:rPr lang="zh-CN" altLang="en-US" sz="2400" i="1" smtClean="0">
                        <a:latin typeface="Cambria Math" panose="02040503050406030204" pitchFamily="18" charset="0"/>
                      </a:rPr>
                      <m:t>∙</m:t>
                    </m:r>
                    <m:acc>
                      <m:accPr>
                        <m:chr m:val="̅"/>
                        <m:ctrlPr>
                          <a:rPr lang="zh-CN" altLang="en-US" sz="2400" i="1" smtClean="0">
                            <a:latin typeface="Cambria Math" panose="02040503050406030204" pitchFamily="18" charset="0"/>
                          </a:rPr>
                        </m:ctrlPr>
                      </m:accPr>
                      <m:e>
                        <m:r>
                          <a:rPr lang="en-US" altLang="zh-CN" sz="2400" b="0" i="1" smtClean="0">
                            <a:latin typeface="Cambria Math" panose="02040503050406030204" pitchFamily="18" charset="0"/>
                          </a:rPr>
                          <m:t>𝐵</m:t>
                        </m:r>
                      </m:e>
                    </m:acc>
                  </m:oMath>
                </a14:m>
                <a:r>
                  <a:rPr lang="zh-CN" altLang="en-US" sz="2400" dirty="0">
                    <a:latin typeface="+mn-ea"/>
                  </a:rPr>
                  <a:t>     </a:t>
                </a:r>
                <a14:m>
                  <m:oMath xmlns:m="http://schemas.openxmlformats.org/officeDocument/2006/math">
                    <m:acc>
                      <m:accPr>
                        <m:chr m:val="̅"/>
                        <m:ctrlPr>
                          <a:rPr lang="zh-CN" altLang="en-US" sz="2400" i="1" dirty="0" smtClean="0">
                            <a:latin typeface="Cambria Math" panose="02040503050406030204" pitchFamily="18" charset="0"/>
                          </a:rPr>
                        </m:ctrlPr>
                      </m:accPr>
                      <m:e>
                        <m:r>
                          <a:rPr lang="en-US" altLang="zh-CN" sz="2400" b="0" i="1" dirty="0" smtClean="0">
                            <a:latin typeface="Cambria Math" panose="02040503050406030204" pitchFamily="18" charset="0"/>
                          </a:rPr>
                          <m:t>𝐴</m:t>
                        </m:r>
                        <m:r>
                          <a:rPr lang="en-US" altLang="zh-CN" sz="2400" b="0" i="1" dirty="0" smtClean="0">
                            <a:latin typeface="Cambria Math" panose="02040503050406030204" pitchFamily="18" charset="0"/>
                          </a:rPr>
                          <m:t>∙</m:t>
                        </m:r>
                        <m:r>
                          <a:rPr lang="en-US" altLang="zh-CN" sz="2400" b="0" i="1" dirty="0" smtClean="0">
                            <a:latin typeface="Cambria Math" panose="02040503050406030204" pitchFamily="18" charset="0"/>
                          </a:rPr>
                          <m:t>𝐵</m:t>
                        </m:r>
                      </m:e>
                    </m:acc>
                    <m:r>
                      <a:rPr lang="en-US" altLang="zh-CN" sz="2400" b="0" i="1" dirty="0" smtClean="0">
                        <a:latin typeface="Cambria Math" panose="02040503050406030204" pitchFamily="18" charset="0"/>
                      </a:rPr>
                      <m:t>=</m:t>
                    </m:r>
                    <m:acc>
                      <m:accPr>
                        <m:chr m:val="̅"/>
                        <m:ctrlPr>
                          <a:rPr lang="en-US" altLang="zh-CN" sz="2400" b="0" i="1" dirty="0" smtClean="0">
                            <a:latin typeface="Cambria Math" panose="02040503050406030204" pitchFamily="18" charset="0"/>
                          </a:rPr>
                        </m:ctrlPr>
                      </m:accPr>
                      <m:e>
                        <m:r>
                          <a:rPr lang="en-US" altLang="zh-CN" sz="2400" b="0" i="1" dirty="0" smtClean="0">
                            <a:latin typeface="Cambria Math" panose="02040503050406030204" pitchFamily="18" charset="0"/>
                          </a:rPr>
                          <m:t>𝐴</m:t>
                        </m:r>
                      </m:e>
                    </m:acc>
                    <m:r>
                      <a:rPr lang="en-US" altLang="zh-CN" sz="2400" i="1" dirty="0" smtClean="0">
                        <a:latin typeface="Cambria Math" panose="02040503050406030204" pitchFamily="18" charset="0"/>
                      </a:rPr>
                      <m:t>+</m:t>
                    </m:r>
                    <m:acc>
                      <m:accPr>
                        <m:chr m:val="̅"/>
                        <m:ctrlPr>
                          <a:rPr lang="en-US" altLang="zh-CN" sz="2400" i="1" dirty="0" smtClean="0">
                            <a:latin typeface="Cambria Math" panose="02040503050406030204" pitchFamily="18" charset="0"/>
                          </a:rPr>
                        </m:ctrlPr>
                      </m:accPr>
                      <m:e>
                        <m:r>
                          <a:rPr lang="en-US" altLang="zh-CN" sz="2400" b="0" i="1" dirty="0" smtClean="0">
                            <a:latin typeface="Cambria Math" panose="02040503050406030204" pitchFamily="18" charset="0"/>
                          </a:rPr>
                          <m:t>𝐵</m:t>
                        </m:r>
                      </m:e>
                    </m:acc>
                  </m:oMath>
                </a14:m>
                <a:endParaRPr lang="zh-CN" altLang="en-US" sz="2400" dirty="0">
                  <a:latin typeface="+mn-ea"/>
                </a:endParaRPr>
              </a:p>
            </p:txBody>
          </p:sp>
        </mc:Choice>
        <mc:Fallback xmlns="">
          <p:sp>
            <p:nvSpPr>
              <p:cNvPr id="3" name="文本框 2">
                <a:extLst>
                  <a:ext uri="{FF2B5EF4-FFF2-40B4-BE49-F238E27FC236}">
                    <a16:creationId xmlns:a16="http://schemas.microsoft.com/office/drawing/2014/main" id="{95F02093-7995-1E12-B72B-C7B6E9C27656}"/>
                  </a:ext>
                </a:extLst>
              </p:cNvPr>
              <p:cNvSpPr txBox="1">
                <a:spLocks noRot="1" noChangeAspect="1" noMove="1" noResize="1" noEditPoints="1" noAdjustHandles="1" noChangeArrowheads="1" noChangeShapeType="1" noTextEdit="1"/>
              </p:cNvSpPr>
              <p:nvPr/>
            </p:nvSpPr>
            <p:spPr>
              <a:xfrm>
                <a:off x="840000" y="1234104"/>
                <a:ext cx="10512000" cy="4389791"/>
              </a:xfrm>
              <a:prstGeom prst="rect">
                <a:avLst/>
              </a:prstGeom>
              <a:blipFill>
                <a:blip r:embed="rId2"/>
                <a:stretch>
                  <a:fillRect l="-1508" t="-1803" b="-2080"/>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8698719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文本框 2">
                <a:extLst>
                  <a:ext uri="{FF2B5EF4-FFF2-40B4-BE49-F238E27FC236}">
                    <a16:creationId xmlns:a16="http://schemas.microsoft.com/office/drawing/2014/main" id="{BD6134DB-5B3A-96EA-E2CE-5922E831ED44}"/>
                  </a:ext>
                </a:extLst>
              </p:cNvPr>
              <p:cNvSpPr txBox="1"/>
              <p:nvPr/>
            </p:nvSpPr>
            <p:spPr>
              <a:xfrm>
                <a:off x="840000" y="700392"/>
                <a:ext cx="5551072" cy="3985706"/>
              </a:xfrm>
              <a:prstGeom prst="rect">
                <a:avLst/>
              </a:prstGeom>
              <a:noFill/>
            </p:spPr>
            <p:txBody>
              <a:bodyPr wrap="square" rtlCol="0">
                <a:spAutoFit/>
              </a:bodyPr>
              <a:lstStyle/>
              <a:p>
                <a:pPr>
                  <a:spcAft>
                    <a:spcPts val="600"/>
                  </a:spcAft>
                </a:pPr>
                <a:r>
                  <a:rPr lang="en-US" altLang="zh-CN" sz="3200" b="1" dirty="0">
                    <a:latin typeface="+mj-ea"/>
                    <a:ea typeface="+mj-ea"/>
                  </a:rPr>
                  <a:t>2.5    </a:t>
                </a:r>
                <a:r>
                  <a:rPr lang="zh-CN" altLang="en-US" sz="3200" b="1" dirty="0">
                    <a:latin typeface="+mj-ea"/>
                    <a:ea typeface="+mj-ea"/>
                  </a:rPr>
                  <a:t>数控机床控制电路的基本规律</a:t>
                </a:r>
                <a:endParaRPr lang="en-US" altLang="zh-CN" sz="3200" b="1" dirty="0">
                  <a:latin typeface="+mj-ea"/>
                  <a:ea typeface="+mj-ea"/>
                </a:endParaRPr>
              </a:p>
              <a:p>
                <a:pPr indent="576000"/>
                <a:r>
                  <a:rPr lang="en-US" altLang="zh-CN" sz="2800" b="1" dirty="0"/>
                  <a:t>2.5.1    </a:t>
                </a:r>
                <a:r>
                  <a:rPr lang="zh-CN" altLang="en-US" sz="2800" b="1" dirty="0"/>
                  <a:t>自锁控制</a:t>
                </a:r>
                <a:endParaRPr lang="en-US" altLang="zh-CN" sz="2800" b="1" dirty="0"/>
              </a:p>
              <a:p>
                <a:pPr indent="576000" algn="just"/>
                <a:r>
                  <a:rPr lang="zh-CN" altLang="en-US" sz="2400" dirty="0"/>
                  <a:t>图</a:t>
                </a:r>
                <a:r>
                  <a:rPr lang="en-US" altLang="zh-CN" sz="2400" dirty="0"/>
                  <a:t>2-9</a:t>
                </a:r>
                <a:r>
                  <a:rPr lang="zh-CN" altLang="en-US" sz="2400" dirty="0"/>
                  <a:t>所示为三相异步电动机单向全压启动、停止控制电路，主电路由断路器</a:t>
                </a:r>
                <a:r>
                  <a:rPr lang="en-US" altLang="zh-CN" sz="2400" dirty="0"/>
                  <a:t>QF</a:t>
                </a:r>
                <a:r>
                  <a:rPr lang="zh-CN" altLang="en-US" sz="2400" dirty="0"/>
                  <a:t>、接触器</a:t>
                </a:r>
                <a:r>
                  <a:rPr lang="en-US" altLang="zh-CN" sz="2400" dirty="0"/>
                  <a:t>KM</a:t>
                </a:r>
                <a:r>
                  <a:rPr lang="zh-CN" altLang="en-US" sz="2400" dirty="0"/>
                  <a:t>主触点、电动机构成。</a:t>
                </a:r>
                <a:endParaRPr lang="en-US" altLang="zh-CN" sz="2400" dirty="0"/>
              </a:p>
              <a:p>
                <a:pPr indent="576000" algn="just"/>
                <a:r>
                  <a:rPr lang="zh-CN" altLang="en-US" sz="2400" dirty="0"/>
                  <a:t>逻辑表达式为</a:t>
                </a:r>
                <a:endParaRPr lang="en-US" altLang="zh-CN" sz="2400" dirty="0"/>
              </a:p>
              <a:p>
                <a:pPr indent="576000" algn="just"/>
                <a14:m>
                  <m:oMathPara xmlns:m="http://schemas.openxmlformats.org/officeDocument/2006/math">
                    <m:oMathParaPr>
                      <m:jc m:val="centerGroup"/>
                    </m:oMathParaPr>
                    <m:oMath xmlns:m="http://schemas.openxmlformats.org/officeDocument/2006/math">
                      <m:eqArr>
                        <m:eqArrPr>
                          <m:ctrlPr>
                            <a:rPr lang="en-US" altLang="zh-CN" sz="2400" b="0" i="1" smtClean="0">
                              <a:latin typeface="Cambria Math" panose="02040503050406030204" pitchFamily="18" charset="0"/>
                              <a:ea typeface="Cambria Math" panose="02040503050406030204" pitchFamily="18" charset="0"/>
                            </a:rPr>
                          </m:ctrlPr>
                        </m:eqArrPr>
                        <m:e>
                          <m:r>
                            <a:rPr lang="en-US" altLang="zh-CN" sz="2400" b="0" i="1" smtClean="0">
                              <a:latin typeface="Cambria Math" panose="02040503050406030204" pitchFamily="18" charset="0"/>
                            </a:rPr>
                            <m:t>𝐾𝑀</m:t>
                          </m:r>
                          <m:r>
                            <a:rPr lang="en-US" altLang="zh-CN" sz="2400" b="0" i="1" smtClean="0">
                              <a:latin typeface="Cambria Math" panose="02040503050406030204" pitchFamily="18" charset="0"/>
                            </a:rPr>
                            <m:t>=</m:t>
                          </m:r>
                          <m:d>
                            <m:dPr>
                              <m:ctrlPr>
                                <a:rPr lang="en-US" altLang="zh-CN" sz="2400" b="0" i="1" smtClean="0">
                                  <a:latin typeface="Cambria Math" panose="02040503050406030204" pitchFamily="18" charset="0"/>
                                </a:rPr>
                              </m:ctrlPr>
                            </m:dPr>
                            <m:e>
                              <m:r>
                                <a:rPr lang="en-US" altLang="zh-CN" sz="2400" b="0" i="1" smtClean="0">
                                  <a:latin typeface="Cambria Math" panose="02040503050406030204" pitchFamily="18" charset="0"/>
                                </a:rPr>
                                <m:t>𝐾𝑀</m:t>
                              </m:r>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𝑆𝐵</m:t>
                              </m:r>
                              <m:r>
                                <a:rPr lang="en-US" altLang="zh-CN" sz="2400" b="0" i="1" smtClean="0">
                                  <a:latin typeface="Cambria Math" panose="02040503050406030204" pitchFamily="18" charset="0"/>
                                </a:rPr>
                                <m:t>2</m:t>
                              </m:r>
                            </m:e>
                          </m:d>
                          <m:r>
                            <a:rPr lang="en-US" altLang="zh-CN" sz="2400" b="0" i="1" smtClean="0">
                              <a:latin typeface="Cambria Math" panose="02040503050406030204" pitchFamily="18" charset="0"/>
                              <a:ea typeface="Cambria Math" panose="02040503050406030204" pitchFamily="18" charset="0"/>
                            </a:rPr>
                            <m:t>∙</m:t>
                          </m:r>
                          <m:acc>
                            <m:accPr>
                              <m:chr m:val="̅"/>
                              <m:ctrlPr>
                                <a:rPr lang="en-US" altLang="zh-CN" sz="2400" b="0" i="1" smtClean="0">
                                  <a:latin typeface="Cambria Math" panose="02040503050406030204" pitchFamily="18" charset="0"/>
                                  <a:ea typeface="Cambria Math" panose="02040503050406030204" pitchFamily="18" charset="0"/>
                                </a:rPr>
                              </m:ctrlPr>
                            </m:accPr>
                            <m:e>
                              <m:r>
                                <a:rPr lang="en-US" altLang="zh-CN" sz="2400" b="0" i="1" smtClean="0">
                                  <a:latin typeface="Cambria Math" panose="02040503050406030204" pitchFamily="18" charset="0"/>
                                  <a:ea typeface="Cambria Math" panose="02040503050406030204" pitchFamily="18" charset="0"/>
                                </a:rPr>
                                <m:t>𝑆𝐵</m:t>
                              </m:r>
                              <m:r>
                                <a:rPr lang="en-US" altLang="zh-CN" sz="2400" b="0" i="1" smtClean="0">
                                  <a:latin typeface="Cambria Math" panose="02040503050406030204" pitchFamily="18" charset="0"/>
                                  <a:ea typeface="Cambria Math" panose="02040503050406030204" pitchFamily="18" charset="0"/>
                                </a:rPr>
                                <m:t>1</m:t>
                              </m:r>
                            </m:e>
                          </m:acc>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m:t>
                          </m:r>
                          <m:r>
                            <a:rPr lang="zh-CN" altLang="en-US" sz="2400" i="1">
                              <a:latin typeface="Cambria Math" panose="02040503050406030204" pitchFamily="18" charset="0"/>
                            </a:rPr>
                            <m:t>（</m:t>
                          </m:r>
                          <m:r>
                            <a:rPr lang="en-US" altLang="zh-CN" sz="2400" b="0" i="1" smtClean="0">
                              <a:latin typeface="Cambria Math" panose="02040503050406030204" pitchFamily="18" charset="0"/>
                            </a:rPr>
                            <m:t>2−1</m:t>
                          </m:r>
                          <m:r>
                            <a:rPr lang="zh-CN" altLang="en-US" sz="2400" i="1" smtClean="0">
                              <a:latin typeface="Cambria Math" panose="02040503050406030204" pitchFamily="18" charset="0"/>
                            </a:rPr>
                            <m:t>）</m:t>
                          </m:r>
                        </m:e>
                      </m:eqArr>
                    </m:oMath>
                  </m:oMathPara>
                </a14:m>
                <a:endParaRPr lang="en-US" altLang="zh-CN" sz="2400" b="0" dirty="0"/>
              </a:p>
              <a:p>
                <a:endParaRPr lang="en-US" altLang="zh-CN" b="0" dirty="0"/>
              </a:p>
              <a:p>
                <a:endParaRPr lang="zh-CN" altLang="en-US" dirty="0"/>
              </a:p>
            </p:txBody>
          </p:sp>
        </mc:Choice>
        <mc:Fallback>
          <p:sp>
            <p:nvSpPr>
              <p:cNvPr id="3" name="文本框 2">
                <a:extLst>
                  <a:ext uri="{FF2B5EF4-FFF2-40B4-BE49-F238E27FC236}">
                    <a16:creationId xmlns:a16="http://schemas.microsoft.com/office/drawing/2014/main" id="{BD6134DB-5B3A-96EA-E2CE-5922E831ED44}"/>
                  </a:ext>
                </a:extLst>
              </p:cNvPr>
              <p:cNvSpPr txBox="1">
                <a:spLocks noRot="1" noChangeAspect="1" noMove="1" noResize="1" noEditPoints="1" noAdjustHandles="1" noChangeArrowheads="1" noChangeShapeType="1" noTextEdit="1"/>
              </p:cNvSpPr>
              <p:nvPr/>
            </p:nvSpPr>
            <p:spPr>
              <a:xfrm>
                <a:off x="840000" y="700392"/>
                <a:ext cx="5551072" cy="3985706"/>
              </a:xfrm>
              <a:prstGeom prst="rect">
                <a:avLst/>
              </a:prstGeom>
              <a:blipFill>
                <a:blip r:embed="rId2"/>
                <a:stretch>
                  <a:fillRect l="-2857" t="-1988" r="-7253"/>
                </a:stretch>
              </a:blipFill>
            </p:spPr>
            <p:txBody>
              <a:bodyPr/>
              <a:lstStyle/>
              <a:p>
                <a:r>
                  <a:rPr lang="zh-CN" altLang="en-US">
                    <a:noFill/>
                  </a:rPr>
                  <a:t> </a:t>
                </a:r>
              </a:p>
            </p:txBody>
          </p:sp>
        </mc:Fallback>
      </mc:AlternateContent>
      <p:pic>
        <p:nvPicPr>
          <p:cNvPr id="5" name="图片 4">
            <a:extLst>
              <a:ext uri="{FF2B5EF4-FFF2-40B4-BE49-F238E27FC236}">
                <a16:creationId xmlns:a16="http://schemas.microsoft.com/office/drawing/2014/main" id="{4C1F63BE-038A-39CC-9D06-6FE02CB88CE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13724" y="1576684"/>
            <a:ext cx="4481066" cy="4824115"/>
          </a:xfrm>
          <a:prstGeom prst="rect">
            <a:avLst/>
          </a:prstGeom>
        </p:spPr>
      </p:pic>
    </p:spTree>
    <p:extLst>
      <p:ext uri="{BB962C8B-B14F-4D97-AF65-F5344CB8AC3E}">
        <p14:creationId xmlns:p14="http://schemas.microsoft.com/office/powerpoint/2010/main" val="30826042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文本框 2">
                <a:extLst>
                  <a:ext uri="{FF2B5EF4-FFF2-40B4-BE49-F238E27FC236}">
                    <a16:creationId xmlns:a16="http://schemas.microsoft.com/office/drawing/2014/main" id="{45458754-5502-5BE6-AD53-C3C7B705316D}"/>
                  </a:ext>
                </a:extLst>
              </p:cNvPr>
              <p:cNvSpPr txBox="1"/>
              <p:nvPr/>
            </p:nvSpPr>
            <p:spPr>
              <a:xfrm>
                <a:off x="840000" y="506741"/>
                <a:ext cx="10512000" cy="3954929"/>
              </a:xfrm>
              <a:prstGeom prst="rect">
                <a:avLst/>
              </a:prstGeom>
              <a:noFill/>
            </p:spPr>
            <p:txBody>
              <a:bodyPr wrap="square" rtlCol="0">
                <a:spAutoFit/>
              </a:bodyPr>
              <a:lstStyle/>
              <a:p>
                <a:pPr algn="just">
                  <a:spcAft>
                    <a:spcPts val="600"/>
                  </a:spcAft>
                </a:pPr>
                <a:r>
                  <a:rPr lang="en-US" altLang="zh-CN" sz="2800" b="1" dirty="0">
                    <a:latin typeface="+mj-ea"/>
                    <a:ea typeface="+mj-ea"/>
                  </a:rPr>
                  <a:t>2.5.2    </a:t>
                </a:r>
                <a:r>
                  <a:rPr lang="zh-CN" altLang="en-US" sz="2800" b="1" dirty="0">
                    <a:latin typeface="+mj-ea"/>
                    <a:ea typeface="+mj-ea"/>
                  </a:rPr>
                  <a:t>互锁控制</a:t>
                </a:r>
                <a:endParaRPr lang="en-US" altLang="zh-CN" sz="2800" b="1" dirty="0">
                  <a:latin typeface="+mj-ea"/>
                  <a:ea typeface="+mj-ea"/>
                </a:endParaRPr>
              </a:p>
              <a:p>
                <a:pPr indent="576000" algn="just"/>
                <a:r>
                  <a:rPr lang="zh-CN" altLang="en-US" sz="2000" dirty="0">
                    <a:latin typeface="+mn-ea"/>
                  </a:rPr>
                  <a:t>生产中常需要电动机能实现正反两个方向的转动，如数控机床主轴的正反转。</a:t>
                </a:r>
                <a:endParaRPr lang="en-US" altLang="zh-CN" sz="2000" dirty="0">
                  <a:latin typeface="+mn-ea"/>
                </a:endParaRPr>
              </a:p>
              <a:p>
                <a:pPr indent="576000" algn="just"/>
                <a:r>
                  <a:rPr lang="zh-CN" altLang="en-US" sz="2000" dirty="0">
                    <a:latin typeface="+mn-ea"/>
                  </a:rPr>
                  <a:t>由三相异步电动机的原理可知，只要将电动机接到三相电源中的任意两根连线对调，即可使电动机反转。</a:t>
                </a:r>
                <a:endParaRPr lang="en-US" altLang="zh-CN" sz="2000" dirty="0">
                  <a:latin typeface="+mn-ea"/>
                </a:endParaRPr>
              </a:p>
              <a:p>
                <a:pPr indent="576000" algn="just"/>
                <a:r>
                  <a:rPr lang="zh-CN" altLang="en-US" sz="2000" dirty="0">
                    <a:latin typeface="+mn-ea"/>
                  </a:rPr>
                  <a:t>如图</a:t>
                </a:r>
                <a:r>
                  <a:rPr lang="en-US" altLang="zh-CN" sz="2000" dirty="0">
                    <a:latin typeface="+mn-ea"/>
                  </a:rPr>
                  <a:t>2-10</a:t>
                </a:r>
                <a:r>
                  <a:rPr lang="zh-CN" altLang="en-US" sz="2000" dirty="0">
                    <a:latin typeface="+mn-ea"/>
                  </a:rPr>
                  <a:t>所示，启动按钮</a:t>
                </a:r>
                <a:r>
                  <a:rPr lang="en-US" altLang="zh-CN" sz="2000" dirty="0">
                    <a:latin typeface="+mn-ea"/>
                  </a:rPr>
                  <a:t>SB2</a:t>
                </a:r>
                <a:r>
                  <a:rPr lang="zh-CN" altLang="en-US" sz="2000" dirty="0">
                    <a:latin typeface="+mn-ea"/>
                  </a:rPr>
                  <a:t>、</a:t>
                </a:r>
                <a:r>
                  <a:rPr lang="en-US" altLang="zh-CN" sz="2000" dirty="0">
                    <a:latin typeface="+mn-ea"/>
                  </a:rPr>
                  <a:t>SB3</a:t>
                </a:r>
                <a:r>
                  <a:rPr lang="zh-CN" altLang="en-US" sz="2000" dirty="0">
                    <a:latin typeface="+mn-ea"/>
                  </a:rPr>
                  <a:t>使用复合按钮，复合按钮的常闭触点用来断开转向相反的接触器线圈的通电回路，两个接触器的常闭触点</a:t>
                </a:r>
                <a:r>
                  <a:rPr lang="en-US" altLang="zh-CN" sz="2000" dirty="0">
                    <a:latin typeface="+mn-ea"/>
                  </a:rPr>
                  <a:t>KM1</a:t>
                </a:r>
                <a:r>
                  <a:rPr lang="zh-CN" altLang="en-US" sz="2000" dirty="0">
                    <a:latin typeface="+mn-ea"/>
                  </a:rPr>
                  <a:t>、</a:t>
                </a:r>
                <a:r>
                  <a:rPr lang="en-US" altLang="zh-CN" sz="2000" dirty="0">
                    <a:latin typeface="+mn-ea"/>
                  </a:rPr>
                  <a:t>KM2</a:t>
                </a:r>
                <a:r>
                  <a:rPr lang="zh-CN" altLang="en-US" sz="2000" dirty="0">
                    <a:latin typeface="+mn-ea"/>
                  </a:rPr>
                  <a:t>起互锁作用，即当一个接触器通电时，其常闭触点断开，使另一个接触线圈不能通电。</a:t>
                </a:r>
                <a:endParaRPr lang="en-US" altLang="zh-CN" sz="2000" dirty="0">
                  <a:latin typeface="+mn-ea"/>
                </a:endParaRPr>
              </a:p>
              <a:p>
                <a:pPr indent="576000" algn="just"/>
                <a:r>
                  <a:rPr lang="zh-CN" altLang="en-US" sz="2000" dirty="0">
                    <a:latin typeface="+mn-ea"/>
                  </a:rPr>
                  <a:t>图</a:t>
                </a:r>
                <a:r>
                  <a:rPr lang="en-US" altLang="zh-CN" sz="2000" dirty="0">
                    <a:latin typeface="+mn-ea"/>
                  </a:rPr>
                  <a:t>2-10</a:t>
                </a:r>
                <a:r>
                  <a:rPr lang="zh-CN" altLang="en-US" sz="2000" dirty="0">
                    <a:latin typeface="+mn-ea"/>
                  </a:rPr>
                  <a:t>中逻辑关系表达式为</a:t>
                </a:r>
                <a:endParaRPr lang="en-US" altLang="zh-CN" sz="2000" dirty="0">
                  <a:latin typeface="+mn-ea"/>
                </a:endParaRPr>
              </a:p>
              <a:p>
                <a:pPr indent="576000" algn="just"/>
                <a14:m>
                  <m:oMathPara xmlns:m="http://schemas.openxmlformats.org/officeDocument/2006/math">
                    <m:oMathParaPr>
                      <m:jc m:val="centerGroup"/>
                    </m:oMathParaPr>
                    <m:oMath xmlns:m="http://schemas.openxmlformats.org/officeDocument/2006/math">
                      <m:eqArr>
                        <m:eqArrPr>
                          <m:ctrlPr>
                            <a:rPr lang="en-US" altLang="zh-CN" sz="2000" b="0" i="1" smtClean="0">
                              <a:latin typeface="Cambria Math" panose="02040503050406030204" pitchFamily="18" charset="0"/>
                            </a:rPr>
                          </m:ctrlPr>
                        </m:eqArrPr>
                        <m:e>
                          <m:r>
                            <a:rPr lang="en-US" altLang="zh-CN" sz="2000" b="0" i="1" smtClean="0">
                              <a:latin typeface="Cambria Math" panose="02040503050406030204" pitchFamily="18" charset="0"/>
                            </a:rPr>
                            <m:t>𝐾𝑀</m:t>
                          </m:r>
                          <m:r>
                            <a:rPr lang="en-US" altLang="zh-CN" sz="2000" b="0" i="1" smtClean="0">
                              <a:latin typeface="Cambria Math" panose="02040503050406030204" pitchFamily="18" charset="0"/>
                            </a:rPr>
                            <m:t>1=</m:t>
                          </m:r>
                          <m:acc>
                            <m:accPr>
                              <m:chr m:val="̅"/>
                              <m:ctrlPr>
                                <a:rPr lang="en-US" altLang="zh-CN" sz="2000" b="0" i="1" smtClean="0">
                                  <a:latin typeface="Cambria Math" panose="02040503050406030204" pitchFamily="18" charset="0"/>
                                </a:rPr>
                              </m:ctrlPr>
                            </m:accPr>
                            <m:e>
                              <m:r>
                                <a:rPr lang="en-US" altLang="zh-CN" sz="2000" b="0" i="1" smtClean="0">
                                  <a:latin typeface="Cambria Math" panose="02040503050406030204" pitchFamily="18" charset="0"/>
                                </a:rPr>
                                <m:t>𝐾𝑀</m:t>
                              </m:r>
                              <m:r>
                                <a:rPr lang="en-US" altLang="zh-CN" sz="2000" b="0" i="1" smtClean="0">
                                  <a:latin typeface="Cambria Math" panose="02040503050406030204" pitchFamily="18" charset="0"/>
                                </a:rPr>
                                <m:t>2</m:t>
                              </m:r>
                            </m:e>
                          </m:acc>
                          <m:r>
                            <a:rPr lang="en-US" altLang="zh-CN" sz="2000" b="0" i="1" smtClean="0">
                              <a:latin typeface="Cambria Math" panose="02040503050406030204" pitchFamily="18" charset="0"/>
                            </a:rPr>
                            <m:t>∙</m:t>
                          </m:r>
                          <m:d>
                            <m:dPr>
                              <m:ctrlPr>
                                <a:rPr lang="en-US" altLang="zh-CN" sz="2000" b="0" i="1" smtClean="0">
                                  <a:latin typeface="Cambria Math" panose="02040503050406030204" pitchFamily="18" charset="0"/>
                                </a:rPr>
                              </m:ctrlPr>
                            </m:dPr>
                            <m:e>
                              <m:r>
                                <a:rPr lang="en-US" altLang="zh-CN" sz="2000" b="0" i="1" smtClean="0">
                                  <a:latin typeface="Cambria Math" panose="02040503050406030204" pitchFamily="18" charset="0"/>
                                </a:rPr>
                                <m:t>𝐾𝑀</m:t>
                              </m:r>
                              <m:r>
                                <a:rPr lang="en-US" altLang="zh-CN" sz="2000" b="0" i="1" smtClean="0">
                                  <a:latin typeface="Cambria Math" panose="02040503050406030204" pitchFamily="18" charset="0"/>
                                </a:rPr>
                                <m:t>1+</m:t>
                              </m:r>
                              <m:r>
                                <a:rPr lang="en-US" altLang="zh-CN" sz="2000" b="0" i="1" smtClean="0">
                                  <a:latin typeface="Cambria Math" panose="02040503050406030204" pitchFamily="18" charset="0"/>
                                </a:rPr>
                                <m:t>𝑆𝐵</m:t>
                              </m:r>
                              <m:r>
                                <a:rPr lang="en-US" altLang="zh-CN" sz="2000" b="0" i="1" smtClean="0">
                                  <a:latin typeface="Cambria Math" panose="02040503050406030204" pitchFamily="18" charset="0"/>
                                </a:rPr>
                                <m:t>2</m:t>
                              </m:r>
                            </m:e>
                          </m:d>
                          <m:r>
                            <a:rPr lang="en-US" altLang="zh-CN" sz="2000" b="0" i="1" smtClean="0">
                              <a:latin typeface="Cambria Math" panose="02040503050406030204" pitchFamily="18" charset="0"/>
                            </a:rPr>
                            <m:t>∙</m:t>
                          </m:r>
                          <m:acc>
                            <m:accPr>
                              <m:chr m:val="̅"/>
                              <m:ctrlPr>
                                <a:rPr lang="en-US" altLang="zh-CN" sz="2000" b="0" i="1" smtClean="0">
                                  <a:latin typeface="Cambria Math" panose="02040503050406030204" pitchFamily="18" charset="0"/>
                                </a:rPr>
                              </m:ctrlPr>
                            </m:accPr>
                            <m:e>
                              <m:r>
                                <a:rPr lang="en-US" altLang="zh-CN" sz="2000" b="0" i="1" smtClean="0">
                                  <a:latin typeface="Cambria Math" panose="02040503050406030204" pitchFamily="18" charset="0"/>
                                </a:rPr>
                                <m:t>𝑆𝐵</m:t>
                              </m:r>
                              <m:r>
                                <a:rPr lang="en-US" altLang="zh-CN" sz="2000" b="0" i="1" smtClean="0">
                                  <a:latin typeface="Cambria Math" panose="02040503050406030204" pitchFamily="18" charset="0"/>
                                </a:rPr>
                                <m:t>3</m:t>
                              </m:r>
                            </m:e>
                          </m:acc>
                          <m:r>
                            <a:rPr lang="en-US" altLang="zh-CN" sz="2000" b="0" i="1" smtClean="0">
                              <a:latin typeface="Cambria Math" panose="02040503050406030204" pitchFamily="18" charset="0"/>
                            </a:rPr>
                            <m:t>∙</m:t>
                          </m:r>
                          <m:acc>
                            <m:accPr>
                              <m:chr m:val="̅"/>
                              <m:ctrlPr>
                                <a:rPr lang="en-US" altLang="zh-CN" sz="2000" b="0" i="1" smtClean="0">
                                  <a:latin typeface="Cambria Math" panose="02040503050406030204" pitchFamily="18" charset="0"/>
                                </a:rPr>
                              </m:ctrlPr>
                            </m:accPr>
                            <m:e>
                              <m:r>
                                <a:rPr lang="en-US" altLang="zh-CN" sz="2000" b="0" i="1" smtClean="0">
                                  <a:latin typeface="Cambria Math" panose="02040503050406030204" pitchFamily="18" charset="0"/>
                                </a:rPr>
                                <m:t>𝑆𝐵</m:t>
                              </m:r>
                              <m:r>
                                <a:rPr lang="en-US" altLang="zh-CN" sz="2000" b="0" i="1" smtClean="0">
                                  <a:latin typeface="Cambria Math" panose="02040503050406030204" pitchFamily="18" charset="0"/>
                                </a:rPr>
                                <m:t>1</m:t>
                              </m:r>
                            </m:e>
                          </m:acc>
                          <m:r>
                            <a:rPr lang="en-US" altLang="zh-CN" sz="2000" b="0" i="1" smtClean="0">
                              <a:latin typeface="Cambria Math" panose="02040503050406030204" pitchFamily="18" charset="0"/>
                            </a:rPr>
                            <m:t>#</m:t>
                          </m:r>
                          <m:r>
                            <a:rPr lang="en-US" altLang="zh-CN" sz="2000" b="0" i="1" smtClean="0">
                              <a:latin typeface="Cambria Math" panose="02040503050406030204" pitchFamily="18" charset="0"/>
                            </a:rPr>
                            <m:t>#</m:t>
                          </m:r>
                          <m:r>
                            <a:rPr lang="zh-CN" altLang="en-US" sz="2000" i="1">
                              <a:latin typeface="Cambria Math" panose="02040503050406030204" pitchFamily="18" charset="0"/>
                            </a:rPr>
                            <m:t>（</m:t>
                          </m:r>
                          <m:r>
                            <a:rPr lang="en-US" altLang="zh-CN" sz="2000" b="0" i="1" smtClean="0">
                              <a:latin typeface="Cambria Math" panose="02040503050406030204" pitchFamily="18" charset="0"/>
                            </a:rPr>
                            <m:t>2−2</m:t>
                          </m:r>
                          <m:r>
                            <a:rPr lang="zh-CN" altLang="en-US" sz="2000" i="1" smtClean="0">
                              <a:latin typeface="Cambria Math" panose="02040503050406030204" pitchFamily="18" charset="0"/>
                            </a:rPr>
                            <m:t>）</m:t>
                          </m:r>
                        </m:e>
                      </m:eqArr>
                    </m:oMath>
                  </m:oMathPara>
                </a14:m>
                <a:endParaRPr lang="en-US" altLang="zh-CN" sz="2000" b="0" i="1" dirty="0">
                  <a:latin typeface="Cambria Math" panose="02040503050406030204" pitchFamily="18" charset="0"/>
                </a:endParaRPr>
              </a:p>
              <a:p>
                <a:pPr indent="576000" algn="just"/>
                <a14:m>
                  <m:oMathPara xmlns:m="http://schemas.openxmlformats.org/officeDocument/2006/math">
                    <m:oMathParaPr>
                      <m:jc m:val="centerGroup"/>
                    </m:oMathParaPr>
                    <m:oMath xmlns:m="http://schemas.openxmlformats.org/officeDocument/2006/math">
                      <m:eqArr>
                        <m:eqArrPr>
                          <m:ctrlPr>
                            <a:rPr lang="en-US" altLang="zh-CN" sz="2000" b="0" i="1" smtClean="0">
                              <a:latin typeface="Cambria Math" panose="02040503050406030204" pitchFamily="18" charset="0"/>
                            </a:rPr>
                          </m:ctrlPr>
                        </m:eqArrPr>
                        <m:e>
                          <m:r>
                            <a:rPr lang="en-US" altLang="zh-CN" sz="2000" i="1">
                              <a:latin typeface="Cambria Math" panose="02040503050406030204" pitchFamily="18" charset="0"/>
                            </a:rPr>
                            <m:t>𝐾𝑀</m:t>
                          </m:r>
                          <m:r>
                            <a:rPr lang="en-US" altLang="zh-CN" sz="2000" b="0" i="1" smtClean="0">
                              <a:latin typeface="Cambria Math" panose="02040503050406030204" pitchFamily="18" charset="0"/>
                            </a:rPr>
                            <m:t>2</m:t>
                          </m:r>
                          <m:r>
                            <a:rPr lang="en-US" altLang="zh-CN" sz="2000" i="1">
                              <a:latin typeface="Cambria Math" panose="02040503050406030204" pitchFamily="18" charset="0"/>
                            </a:rPr>
                            <m:t>=</m:t>
                          </m:r>
                          <m:acc>
                            <m:accPr>
                              <m:chr m:val="̅"/>
                              <m:ctrlPr>
                                <a:rPr lang="en-US" altLang="zh-CN" sz="2000" i="1">
                                  <a:latin typeface="Cambria Math" panose="02040503050406030204" pitchFamily="18" charset="0"/>
                                </a:rPr>
                              </m:ctrlPr>
                            </m:accPr>
                            <m:e>
                              <m:r>
                                <a:rPr lang="en-US" altLang="zh-CN" sz="2000" i="1">
                                  <a:latin typeface="Cambria Math" panose="02040503050406030204" pitchFamily="18" charset="0"/>
                                </a:rPr>
                                <m:t>𝐾𝑀</m:t>
                              </m:r>
                              <m:r>
                                <a:rPr lang="en-US" altLang="zh-CN" sz="2000" b="0" i="1" smtClean="0">
                                  <a:latin typeface="Cambria Math" panose="02040503050406030204" pitchFamily="18" charset="0"/>
                                </a:rPr>
                                <m:t>1</m:t>
                              </m:r>
                            </m:e>
                          </m:acc>
                          <m:r>
                            <a:rPr lang="en-US" altLang="zh-CN" sz="2000" i="1">
                              <a:latin typeface="Cambria Math" panose="02040503050406030204" pitchFamily="18" charset="0"/>
                            </a:rPr>
                            <m:t>∙</m:t>
                          </m:r>
                          <m:d>
                            <m:dPr>
                              <m:ctrlPr>
                                <a:rPr lang="en-US" altLang="zh-CN" sz="2000" i="1">
                                  <a:latin typeface="Cambria Math" panose="02040503050406030204" pitchFamily="18" charset="0"/>
                                </a:rPr>
                              </m:ctrlPr>
                            </m:dPr>
                            <m:e>
                              <m:r>
                                <a:rPr lang="en-US" altLang="zh-CN" sz="2000" i="1">
                                  <a:latin typeface="Cambria Math" panose="02040503050406030204" pitchFamily="18" charset="0"/>
                                </a:rPr>
                                <m:t>𝐾𝑀</m:t>
                              </m:r>
                              <m:r>
                                <a:rPr lang="en-US" altLang="zh-CN" sz="2000" b="0" i="1" smtClean="0">
                                  <a:latin typeface="Cambria Math" panose="02040503050406030204" pitchFamily="18" charset="0"/>
                                </a:rPr>
                                <m:t>2</m:t>
                              </m:r>
                              <m:r>
                                <a:rPr lang="en-US" altLang="zh-CN" sz="2000" i="1">
                                  <a:latin typeface="Cambria Math" panose="02040503050406030204" pitchFamily="18" charset="0"/>
                                </a:rPr>
                                <m:t>+</m:t>
                              </m:r>
                              <m:r>
                                <a:rPr lang="en-US" altLang="zh-CN" sz="2000" i="1">
                                  <a:latin typeface="Cambria Math" panose="02040503050406030204" pitchFamily="18" charset="0"/>
                                </a:rPr>
                                <m:t>𝑆𝐵</m:t>
                              </m:r>
                              <m:r>
                                <a:rPr lang="en-US" altLang="zh-CN" sz="2000" b="0" i="1" smtClean="0">
                                  <a:latin typeface="Cambria Math" panose="02040503050406030204" pitchFamily="18" charset="0"/>
                                </a:rPr>
                                <m:t>3</m:t>
                              </m:r>
                            </m:e>
                          </m:d>
                          <m:r>
                            <a:rPr lang="en-US" altLang="zh-CN" sz="2000" i="1">
                              <a:latin typeface="Cambria Math" panose="02040503050406030204" pitchFamily="18" charset="0"/>
                            </a:rPr>
                            <m:t>∙</m:t>
                          </m:r>
                          <m:acc>
                            <m:accPr>
                              <m:chr m:val="̅"/>
                              <m:ctrlPr>
                                <a:rPr lang="en-US" altLang="zh-CN" sz="2000" i="1">
                                  <a:latin typeface="Cambria Math" panose="02040503050406030204" pitchFamily="18" charset="0"/>
                                </a:rPr>
                              </m:ctrlPr>
                            </m:accPr>
                            <m:e>
                              <m:r>
                                <a:rPr lang="en-US" altLang="zh-CN" sz="2000" i="1">
                                  <a:latin typeface="Cambria Math" panose="02040503050406030204" pitchFamily="18" charset="0"/>
                                </a:rPr>
                                <m:t>𝑆𝐵</m:t>
                              </m:r>
                              <m:r>
                                <a:rPr lang="en-US" altLang="zh-CN" sz="2000" b="0" i="1" smtClean="0">
                                  <a:latin typeface="Cambria Math" panose="02040503050406030204" pitchFamily="18" charset="0"/>
                                </a:rPr>
                                <m:t>2</m:t>
                              </m:r>
                            </m:e>
                          </m:acc>
                          <m:r>
                            <a:rPr lang="en-US" altLang="zh-CN" sz="2000" i="1">
                              <a:latin typeface="Cambria Math" panose="02040503050406030204" pitchFamily="18" charset="0"/>
                            </a:rPr>
                            <m:t>∙</m:t>
                          </m:r>
                          <m:acc>
                            <m:accPr>
                              <m:chr m:val="̅"/>
                              <m:ctrlPr>
                                <a:rPr lang="en-US" altLang="zh-CN" sz="2000" i="1">
                                  <a:latin typeface="Cambria Math" panose="02040503050406030204" pitchFamily="18" charset="0"/>
                                </a:rPr>
                              </m:ctrlPr>
                            </m:accPr>
                            <m:e>
                              <m:r>
                                <a:rPr lang="en-US" altLang="zh-CN" sz="2000" i="1">
                                  <a:latin typeface="Cambria Math" panose="02040503050406030204" pitchFamily="18" charset="0"/>
                                </a:rPr>
                                <m:t>𝑆𝐵</m:t>
                              </m:r>
                              <m:r>
                                <a:rPr lang="en-US" altLang="zh-CN" sz="2000" i="1">
                                  <a:latin typeface="Cambria Math" panose="02040503050406030204" pitchFamily="18" charset="0"/>
                                </a:rPr>
                                <m:t>1</m:t>
                              </m:r>
                            </m:e>
                          </m:acc>
                          <m:r>
                            <a:rPr lang="en-US" altLang="zh-CN" sz="2000" b="0" i="1" smtClean="0">
                              <a:latin typeface="Cambria Math" panose="02040503050406030204" pitchFamily="18" charset="0"/>
                            </a:rPr>
                            <m:t>#</m:t>
                          </m:r>
                          <m:r>
                            <a:rPr lang="en-US" altLang="zh-CN" sz="2000" b="0" i="1" smtClean="0">
                              <a:latin typeface="Cambria Math" panose="02040503050406030204" pitchFamily="18" charset="0"/>
                            </a:rPr>
                            <m:t>#</m:t>
                          </m:r>
                          <m:r>
                            <a:rPr lang="zh-CN" altLang="en-US" sz="2000" i="1">
                              <a:latin typeface="Cambria Math" panose="02040503050406030204" pitchFamily="18" charset="0"/>
                            </a:rPr>
                            <m:t>（</m:t>
                          </m:r>
                          <m:r>
                            <a:rPr lang="en-US" altLang="zh-CN" sz="2000" b="0" i="1" smtClean="0">
                              <a:latin typeface="Cambria Math" panose="02040503050406030204" pitchFamily="18" charset="0"/>
                            </a:rPr>
                            <m:t>2−3</m:t>
                          </m:r>
                          <m:r>
                            <a:rPr lang="zh-CN" altLang="en-US" sz="2000" i="1" smtClean="0">
                              <a:latin typeface="Cambria Math" panose="02040503050406030204" pitchFamily="18" charset="0"/>
                            </a:rPr>
                            <m:t>）</m:t>
                          </m:r>
                        </m:e>
                      </m:eqArr>
                    </m:oMath>
                  </m:oMathPara>
                </a14:m>
                <a:endParaRPr lang="en-US" altLang="zh-CN" sz="2000" b="0" dirty="0">
                  <a:latin typeface="+mn-ea"/>
                </a:endParaRPr>
              </a:p>
              <a:p>
                <a:pPr indent="576000" algn="ctr"/>
                <a:endParaRPr lang="en-US" altLang="zh-CN" sz="2000" dirty="0">
                  <a:latin typeface="+mn-ea"/>
                </a:endParaRPr>
              </a:p>
              <a:p>
                <a:endParaRPr lang="zh-CN" altLang="en-US" dirty="0"/>
              </a:p>
            </p:txBody>
          </p:sp>
        </mc:Choice>
        <mc:Fallback>
          <p:sp>
            <p:nvSpPr>
              <p:cNvPr id="3" name="文本框 2">
                <a:extLst>
                  <a:ext uri="{FF2B5EF4-FFF2-40B4-BE49-F238E27FC236}">
                    <a16:creationId xmlns:a16="http://schemas.microsoft.com/office/drawing/2014/main" id="{45458754-5502-5BE6-AD53-C3C7B705316D}"/>
                  </a:ext>
                </a:extLst>
              </p:cNvPr>
              <p:cNvSpPr txBox="1">
                <a:spLocks noRot="1" noChangeAspect="1" noMove="1" noResize="1" noEditPoints="1" noAdjustHandles="1" noChangeArrowheads="1" noChangeShapeType="1" noTextEdit="1"/>
              </p:cNvSpPr>
              <p:nvPr/>
            </p:nvSpPr>
            <p:spPr>
              <a:xfrm>
                <a:off x="840000" y="506741"/>
                <a:ext cx="10512000" cy="3954929"/>
              </a:xfrm>
              <a:prstGeom prst="rect">
                <a:avLst/>
              </a:prstGeom>
              <a:blipFill>
                <a:blip r:embed="rId2"/>
                <a:stretch>
                  <a:fillRect l="-1218" t="-1541" r="-580"/>
                </a:stretch>
              </a:blipFill>
            </p:spPr>
            <p:txBody>
              <a:bodyPr/>
              <a:lstStyle/>
              <a:p>
                <a:r>
                  <a:rPr lang="zh-CN" altLang="en-US">
                    <a:noFill/>
                  </a:rPr>
                  <a:t> </a:t>
                </a:r>
              </a:p>
            </p:txBody>
          </p:sp>
        </mc:Fallback>
      </mc:AlternateContent>
      <p:pic>
        <p:nvPicPr>
          <p:cNvPr id="5" name="图片 4">
            <a:extLst>
              <a:ext uri="{FF2B5EF4-FFF2-40B4-BE49-F238E27FC236}">
                <a16:creationId xmlns:a16="http://schemas.microsoft.com/office/drawing/2014/main" id="{A76B2CF7-2D36-6F23-B9D1-BA8E2EA17D6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81213" y="4003164"/>
            <a:ext cx="3493911" cy="2746037"/>
          </a:xfrm>
          <a:prstGeom prst="rect">
            <a:avLst/>
          </a:prstGeom>
        </p:spPr>
      </p:pic>
    </p:spTree>
    <p:extLst>
      <p:ext uri="{BB962C8B-B14F-4D97-AF65-F5344CB8AC3E}">
        <p14:creationId xmlns:p14="http://schemas.microsoft.com/office/powerpoint/2010/main" val="745391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5" name="文本框 4">
                <a:extLst>
                  <a:ext uri="{FF2B5EF4-FFF2-40B4-BE49-F238E27FC236}">
                    <a16:creationId xmlns:a16="http://schemas.microsoft.com/office/drawing/2014/main" id="{A036B813-EBC4-37B2-DB89-6A63D75ADE65}"/>
                  </a:ext>
                </a:extLst>
              </p:cNvPr>
              <p:cNvSpPr txBox="1"/>
              <p:nvPr/>
            </p:nvSpPr>
            <p:spPr>
              <a:xfrm>
                <a:off x="840000" y="593388"/>
                <a:ext cx="10512000" cy="3462486"/>
              </a:xfrm>
              <a:prstGeom prst="rect">
                <a:avLst/>
              </a:prstGeom>
              <a:noFill/>
            </p:spPr>
            <p:txBody>
              <a:bodyPr wrap="square" rtlCol="0">
                <a:spAutoFit/>
              </a:bodyPr>
              <a:lstStyle/>
              <a:p>
                <a:pPr>
                  <a:spcAft>
                    <a:spcPts val="600"/>
                  </a:spcAft>
                </a:pPr>
                <a:r>
                  <a:rPr lang="en-US" altLang="zh-CN" sz="2800" b="1" dirty="0">
                    <a:latin typeface="+mj-ea"/>
                    <a:ea typeface="+mj-ea"/>
                  </a:rPr>
                  <a:t>2.5.3    </a:t>
                </a:r>
                <a:r>
                  <a:rPr lang="zh-CN" altLang="en-US" sz="2800" b="1" dirty="0">
                    <a:latin typeface="+mj-ea"/>
                    <a:ea typeface="+mj-ea"/>
                  </a:rPr>
                  <a:t>实现按顺序工作的联锁控制</a:t>
                </a:r>
                <a:endParaRPr lang="en-US" altLang="zh-CN" sz="2800" b="1" dirty="0">
                  <a:latin typeface="+mj-ea"/>
                  <a:ea typeface="+mj-ea"/>
                </a:endParaRPr>
              </a:p>
              <a:p>
                <a:pPr indent="576000" algn="just"/>
                <a:r>
                  <a:rPr lang="zh-CN" altLang="en-US" sz="2400" dirty="0"/>
                  <a:t>如图</a:t>
                </a:r>
                <a:r>
                  <a:rPr lang="en-US" altLang="zh-CN" sz="2400" dirty="0"/>
                  <a:t>2-11</a:t>
                </a:r>
                <a:r>
                  <a:rPr lang="zh-CN" altLang="en-US" sz="2400" dirty="0"/>
                  <a:t>所示，将油泵电动机接触器</a:t>
                </a:r>
                <a:r>
                  <a:rPr lang="en-US" altLang="zh-CN" sz="2400" dirty="0"/>
                  <a:t>KM1</a:t>
                </a:r>
                <a:r>
                  <a:rPr lang="zh-CN" altLang="en-US" sz="2400" dirty="0"/>
                  <a:t>常开触点串入主电动机接触器</a:t>
                </a:r>
                <a:r>
                  <a:rPr lang="en-US" altLang="zh-CN" sz="2400" dirty="0"/>
                  <a:t>KM2</a:t>
                </a:r>
                <a:r>
                  <a:rPr lang="zh-CN" altLang="en-US" sz="2400" dirty="0"/>
                  <a:t>的线圈电路中实现这一联锁。图</a:t>
                </a:r>
                <a:r>
                  <a:rPr lang="en-US" altLang="zh-CN" sz="2400" dirty="0"/>
                  <a:t>2-11</a:t>
                </a:r>
                <a:r>
                  <a:rPr lang="zh-CN" altLang="en-US" sz="2400" dirty="0"/>
                  <a:t>中的</a:t>
                </a:r>
                <a:r>
                  <a:rPr lang="en-US" altLang="zh-CN" sz="2400" dirty="0"/>
                  <a:t>SB2</a:t>
                </a:r>
                <a:r>
                  <a:rPr lang="zh-CN" altLang="en-US" sz="2400" dirty="0"/>
                  <a:t>、</a:t>
                </a:r>
                <a:r>
                  <a:rPr lang="en-US" altLang="zh-CN" sz="2400" dirty="0"/>
                  <a:t>SB4</a:t>
                </a:r>
                <a:r>
                  <a:rPr lang="zh-CN" altLang="en-US" sz="2400" dirty="0"/>
                  <a:t>分别为油泵电动机的启动、 停止按钮，</a:t>
                </a:r>
                <a:r>
                  <a:rPr lang="en-US" altLang="zh-CN" sz="2400" dirty="0"/>
                  <a:t>SB3</a:t>
                </a:r>
                <a:r>
                  <a:rPr lang="zh-CN" altLang="en-US" sz="2400" dirty="0"/>
                  <a:t>、</a:t>
                </a:r>
                <a:r>
                  <a:rPr lang="en-US" altLang="zh-CN" sz="2400" dirty="0"/>
                  <a:t>SB5</a:t>
                </a:r>
                <a:r>
                  <a:rPr lang="zh-CN" altLang="en-US" sz="2400" dirty="0"/>
                  <a:t>分别为主轴电动机的启动、停止按钮。</a:t>
                </a:r>
                <a:endParaRPr lang="en-US" altLang="zh-CN" sz="2400" dirty="0"/>
              </a:p>
              <a:p>
                <a:pPr indent="576000" algn="just"/>
                <a:r>
                  <a:rPr lang="zh-CN" altLang="en-US" sz="2400" dirty="0"/>
                  <a:t>图</a:t>
                </a:r>
                <a:r>
                  <a:rPr lang="en-US" altLang="zh-CN" sz="2400" dirty="0"/>
                  <a:t>2-11</a:t>
                </a:r>
                <a:r>
                  <a:rPr lang="zh-CN" altLang="en-US" sz="2400" dirty="0"/>
                  <a:t>中的逻辑关系表达式为</a:t>
                </a:r>
                <a:endParaRPr lang="en-US" altLang="zh-CN" sz="2400" dirty="0"/>
              </a:p>
              <a:p>
                <a:pPr indent="576000" algn="just"/>
                <a14:m>
                  <m:oMathPara xmlns:m="http://schemas.openxmlformats.org/officeDocument/2006/math">
                    <m:oMathParaPr>
                      <m:jc m:val="centerGroup"/>
                    </m:oMathParaPr>
                    <m:oMath xmlns:m="http://schemas.openxmlformats.org/officeDocument/2006/math">
                      <m:eqArr>
                        <m:eqArrPr>
                          <m:ctrlPr>
                            <a:rPr lang="en-US" altLang="zh-CN" b="0" i="1" smtClean="0">
                              <a:latin typeface="Cambria Math" panose="02040503050406030204" pitchFamily="18" charset="0"/>
                              <a:ea typeface="Cambria Math" panose="02040503050406030204" pitchFamily="18" charset="0"/>
                            </a:rPr>
                          </m:ctrlPr>
                        </m:eqArrPr>
                        <m:e>
                          <m:r>
                            <a:rPr lang="en-US" altLang="zh-CN" b="0" i="1" smtClean="0">
                              <a:latin typeface="Cambria Math" panose="02040503050406030204" pitchFamily="18" charset="0"/>
                            </a:rPr>
                            <m:t>𝐾𝑀</m:t>
                          </m:r>
                          <m:r>
                            <a:rPr lang="en-US" altLang="zh-CN" b="0" i="1" smtClean="0">
                              <a:latin typeface="Cambria Math" panose="02040503050406030204" pitchFamily="18" charset="0"/>
                            </a:rPr>
                            <m:t>1=</m:t>
                          </m:r>
                          <m:d>
                            <m:dPr>
                              <m:ctrlPr>
                                <a:rPr lang="en-US" altLang="zh-CN" b="0" i="1" smtClean="0">
                                  <a:latin typeface="Cambria Math" panose="02040503050406030204" pitchFamily="18" charset="0"/>
                                </a:rPr>
                              </m:ctrlPr>
                            </m:dPr>
                            <m:e>
                              <m:r>
                                <a:rPr lang="en-US" altLang="zh-CN" b="0" i="1" smtClean="0">
                                  <a:latin typeface="Cambria Math" panose="02040503050406030204" pitchFamily="18" charset="0"/>
                                </a:rPr>
                                <m:t>𝐾𝑀</m:t>
                              </m:r>
                              <m:r>
                                <a:rPr lang="en-US" altLang="zh-CN" b="0" i="1" smtClean="0">
                                  <a:latin typeface="Cambria Math" panose="02040503050406030204" pitchFamily="18" charset="0"/>
                                </a:rPr>
                                <m:t>1+</m:t>
                              </m:r>
                              <m:r>
                                <a:rPr lang="en-US" altLang="zh-CN" b="0" i="1" smtClean="0">
                                  <a:latin typeface="Cambria Math" panose="02040503050406030204" pitchFamily="18" charset="0"/>
                                </a:rPr>
                                <m:t>𝑆𝐵</m:t>
                              </m:r>
                              <m:r>
                                <a:rPr lang="en-US" altLang="zh-CN" b="0" i="1" smtClean="0">
                                  <a:latin typeface="Cambria Math" panose="02040503050406030204" pitchFamily="18" charset="0"/>
                                </a:rPr>
                                <m:t>2</m:t>
                              </m:r>
                            </m:e>
                          </m:d>
                          <m:r>
                            <a:rPr lang="en-US" altLang="zh-CN" b="0" i="1" smtClean="0">
                              <a:latin typeface="Cambria Math" panose="02040503050406030204" pitchFamily="18" charset="0"/>
                              <a:ea typeface="Cambria Math" panose="02040503050406030204" pitchFamily="18" charset="0"/>
                            </a:rPr>
                            <m:t>∙</m:t>
                          </m:r>
                          <m:acc>
                            <m:accPr>
                              <m:chr m:val="̅"/>
                              <m:ctrlPr>
                                <a:rPr lang="en-US" altLang="zh-CN" b="0" i="1" smtClean="0">
                                  <a:latin typeface="Cambria Math" panose="02040503050406030204" pitchFamily="18" charset="0"/>
                                  <a:ea typeface="Cambria Math" panose="02040503050406030204" pitchFamily="18" charset="0"/>
                                </a:rPr>
                              </m:ctrlPr>
                            </m:accPr>
                            <m:e>
                              <m:r>
                                <a:rPr lang="en-US" altLang="zh-CN" b="0" i="1" smtClean="0">
                                  <a:latin typeface="Cambria Math" panose="02040503050406030204" pitchFamily="18" charset="0"/>
                                  <a:ea typeface="Cambria Math" panose="02040503050406030204" pitchFamily="18" charset="0"/>
                                </a:rPr>
                                <m:t>𝑆𝐵</m:t>
                              </m:r>
                              <m:r>
                                <a:rPr lang="en-US" altLang="zh-CN" b="0" i="1" smtClean="0">
                                  <a:latin typeface="Cambria Math" panose="02040503050406030204" pitchFamily="18" charset="0"/>
                                  <a:ea typeface="Cambria Math" panose="02040503050406030204" pitchFamily="18" charset="0"/>
                                </a:rPr>
                                <m:t>4</m:t>
                              </m:r>
                            </m:e>
                          </m:acc>
                          <m:r>
                            <a:rPr lang="en-US" altLang="zh-CN" b="0" i="1" smtClean="0">
                              <a:latin typeface="Cambria Math" panose="02040503050406030204" pitchFamily="18" charset="0"/>
                              <a:ea typeface="Cambria Math" panose="02040503050406030204" pitchFamily="18" charset="0"/>
                            </a:rPr>
                            <m:t>∙</m:t>
                          </m:r>
                          <m:acc>
                            <m:accPr>
                              <m:chr m:val="̅"/>
                              <m:ctrlPr>
                                <a:rPr lang="en-US" altLang="zh-CN" b="0" i="1" smtClean="0">
                                  <a:latin typeface="Cambria Math" panose="02040503050406030204" pitchFamily="18" charset="0"/>
                                  <a:ea typeface="Cambria Math" panose="02040503050406030204" pitchFamily="18" charset="0"/>
                                </a:rPr>
                              </m:ctrlPr>
                            </m:accPr>
                            <m:e>
                              <m:r>
                                <a:rPr lang="en-US" altLang="zh-CN" b="0" i="1" smtClean="0">
                                  <a:latin typeface="Cambria Math" panose="02040503050406030204" pitchFamily="18" charset="0"/>
                                  <a:ea typeface="Cambria Math" panose="02040503050406030204" pitchFamily="18" charset="0"/>
                                </a:rPr>
                                <m:t>𝑆𝐵</m:t>
                              </m:r>
                              <m:r>
                                <a:rPr lang="en-US" altLang="zh-CN" b="0" i="1" smtClean="0">
                                  <a:latin typeface="Cambria Math" panose="02040503050406030204" pitchFamily="18" charset="0"/>
                                  <a:ea typeface="Cambria Math" panose="02040503050406030204" pitchFamily="18" charset="0"/>
                                </a:rPr>
                                <m:t>1</m:t>
                              </m:r>
                            </m:e>
                          </m:acc>
                          <m:r>
                            <a:rPr lang="en-US" altLang="zh-CN" b="0" i="1" smtClean="0">
                              <a:latin typeface="Cambria Math" panose="02040503050406030204" pitchFamily="18" charset="0"/>
                            </a:rPr>
                            <m:t>#</m:t>
                          </m:r>
                          <m:r>
                            <a:rPr lang="en-US" altLang="zh-CN" b="0" i="1" smtClean="0">
                              <a:latin typeface="Cambria Math" panose="02040503050406030204" pitchFamily="18" charset="0"/>
                            </a:rPr>
                            <m:t>#</m:t>
                          </m:r>
                          <m:r>
                            <a:rPr lang="zh-CN" altLang="en-US" i="1">
                              <a:latin typeface="Cambria Math" panose="02040503050406030204" pitchFamily="18" charset="0"/>
                            </a:rPr>
                            <m:t>（</m:t>
                          </m:r>
                          <m:r>
                            <a:rPr lang="en-US" altLang="zh-CN" b="0" i="1" smtClean="0">
                              <a:latin typeface="Cambria Math" panose="02040503050406030204" pitchFamily="18" charset="0"/>
                            </a:rPr>
                            <m:t>2−8</m:t>
                          </m:r>
                          <m:r>
                            <a:rPr lang="zh-CN" altLang="en-US" i="1" smtClean="0">
                              <a:latin typeface="Cambria Math" panose="02040503050406030204" pitchFamily="18" charset="0"/>
                            </a:rPr>
                            <m:t>）</m:t>
                          </m:r>
                        </m:e>
                      </m:eqArr>
                    </m:oMath>
                  </m:oMathPara>
                </a14:m>
                <a:endParaRPr lang="en-US" altLang="zh-CN" dirty="0"/>
              </a:p>
              <a:p>
                <a:pPr indent="576000" algn="just"/>
                <a14:m>
                  <m:oMathPara xmlns:m="http://schemas.openxmlformats.org/officeDocument/2006/math">
                    <m:oMathParaPr>
                      <m:jc m:val="centerGroup"/>
                    </m:oMathParaPr>
                    <m:oMath xmlns:m="http://schemas.openxmlformats.org/officeDocument/2006/math">
                      <m:eqArr>
                        <m:eqArrPr>
                          <m:ctrlPr>
                            <a:rPr lang="en-US" altLang="zh-CN" b="0" i="1" smtClean="0">
                              <a:latin typeface="Cambria Math" panose="02040503050406030204" pitchFamily="18" charset="0"/>
                              <a:ea typeface="Cambria Math" panose="02040503050406030204" pitchFamily="18" charset="0"/>
                            </a:rPr>
                          </m:ctrlPr>
                        </m:eqArrPr>
                        <m:e>
                          <m:r>
                            <a:rPr lang="en-US" altLang="zh-CN" b="0" i="1" smtClean="0">
                              <a:latin typeface="Cambria Math" panose="02040503050406030204" pitchFamily="18" charset="0"/>
                            </a:rPr>
                            <m:t>𝐾𝑀</m:t>
                          </m:r>
                          <m:r>
                            <a:rPr lang="en-US" altLang="zh-CN" b="0" i="1" smtClean="0">
                              <a:latin typeface="Cambria Math" panose="02040503050406030204" pitchFamily="18" charset="0"/>
                            </a:rPr>
                            <m:t>2=</m:t>
                          </m:r>
                          <m:r>
                            <a:rPr lang="en-US" altLang="zh-CN" b="0" i="1" smtClean="0">
                              <a:latin typeface="Cambria Math" panose="02040503050406030204" pitchFamily="18" charset="0"/>
                            </a:rPr>
                            <m:t>𝐾𝑀</m:t>
                          </m:r>
                          <m:r>
                            <a:rPr lang="en-US" altLang="zh-CN" b="0" i="1" smtClean="0">
                              <a:latin typeface="Cambria Math" panose="02040503050406030204" pitchFamily="18" charset="0"/>
                            </a:rPr>
                            <m:t>1∙</m:t>
                          </m:r>
                          <m:d>
                            <m:dPr>
                              <m:ctrlPr>
                                <a:rPr lang="en-US" altLang="zh-CN" b="0" i="1" smtClean="0">
                                  <a:latin typeface="Cambria Math" panose="02040503050406030204" pitchFamily="18" charset="0"/>
                                  <a:ea typeface="Cambria Math" panose="02040503050406030204" pitchFamily="18" charset="0"/>
                                </a:rPr>
                              </m:ctrlPr>
                            </m:dPr>
                            <m:e>
                              <m:r>
                                <a:rPr lang="en-US" altLang="zh-CN" b="0" i="1" smtClean="0">
                                  <a:latin typeface="Cambria Math" panose="02040503050406030204" pitchFamily="18" charset="0"/>
                                  <a:ea typeface="Cambria Math" panose="02040503050406030204" pitchFamily="18" charset="0"/>
                                </a:rPr>
                                <m:t>𝐾𝑀</m:t>
                              </m:r>
                              <m:r>
                                <a:rPr lang="en-US" altLang="zh-CN" b="0" i="1" smtClean="0">
                                  <a:latin typeface="Cambria Math" panose="02040503050406030204" pitchFamily="18" charset="0"/>
                                  <a:ea typeface="Cambria Math" panose="02040503050406030204" pitchFamily="18" charset="0"/>
                                </a:rPr>
                                <m:t>2+</m:t>
                              </m:r>
                              <m:r>
                                <a:rPr lang="en-US" altLang="zh-CN" b="0" i="1" smtClean="0">
                                  <a:latin typeface="Cambria Math" panose="02040503050406030204" pitchFamily="18" charset="0"/>
                                  <a:ea typeface="Cambria Math" panose="02040503050406030204" pitchFamily="18" charset="0"/>
                                </a:rPr>
                                <m:t>𝑆𝐵</m:t>
                              </m:r>
                              <m:r>
                                <a:rPr lang="en-US" altLang="zh-CN" b="0" i="1" smtClean="0">
                                  <a:latin typeface="Cambria Math" panose="02040503050406030204" pitchFamily="18" charset="0"/>
                                  <a:ea typeface="Cambria Math" panose="02040503050406030204" pitchFamily="18" charset="0"/>
                                </a:rPr>
                                <m:t>3</m:t>
                              </m:r>
                            </m:e>
                          </m:d>
                          <m:r>
                            <a:rPr lang="en-US" altLang="zh-CN" b="0" i="1" smtClean="0">
                              <a:latin typeface="Cambria Math" panose="02040503050406030204" pitchFamily="18" charset="0"/>
                              <a:ea typeface="Cambria Math" panose="02040503050406030204" pitchFamily="18" charset="0"/>
                            </a:rPr>
                            <m:t>∙</m:t>
                          </m:r>
                          <m:acc>
                            <m:accPr>
                              <m:chr m:val="̅"/>
                              <m:ctrlPr>
                                <a:rPr lang="en-US" altLang="zh-CN" b="0" i="1" smtClean="0">
                                  <a:latin typeface="Cambria Math" panose="02040503050406030204" pitchFamily="18" charset="0"/>
                                  <a:ea typeface="Cambria Math" panose="02040503050406030204" pitchFamily="18" charset="0"/>
                                </a:rPr>
                              </m:ctrlPr>
                            </m:accPr>
                            <m:e>
                              <m:r>
                                <a:rPr lang="en-US" altLang="zh-CN" b="0" i="1" smtClean="0">
                                  <a:latin typeface="Cambria Math" panose="02040503050406030204" pitchFamily="18" charset="0"/>
                                  <a:ea typeface="Cambria Math" panose="02040503050406030204" pitchFamily="18" charset="0"/>
                                </a:rPr>
                                <m:t>𝑆𝐵</m:t>
                              </m:r>
                              <m:r>
                                <a:rPr lang="en-US" altLang="zh-CN" b="0" i="1" smtClean="0">
                                  <a:latin typeface="Cambria Math" panose="02040503050406030204" pitchFamily="18" charset="0"/>
                                  <a:ea typeface="Cambria Math" panose="02040503050406030204" pitchFamily="18" charset="0"/>
                                </a:rPr>
                                <m:t>5</m:t>
                              </m:r>
                            </m:e>
                          </m:acc>
                          <m:r>
                            <a:rPr lang="en-US" altLang="zh-CN" b="0" i="1" smtClean="0">
                              <a:latin typeface="Cambria Math" panose="02040503050406030204" pitchFamily="18" charset="0"/>
                              <a:ea typeface="Cambria Math" panose="02040503050406030204" pitchFamily="18" charset="0"/>
                            </a:rPr>
                            <m:t>∙</m:t>
                          </m:r>
                          <m:acc>
                            <m:accPr>
                              <m:chr m:val="̅"/>
                              <m:ctrlPr>
                                <a:rPr lang="en-US" altLang="zh-CN" b="0" i="1" smtClean="0">
                                  <a:latin typeface="Cambria Math" panose="02040503050406030204" pitchFamily="18" charset="0"/>
                                  <a:ea typeface="Cambria Math" panose="02040503050406030204" pitchFamily="18" charset="0"/>
                                </a:rPr>
                              </m:ctrlPr>
                            </m:accPr>
                            <m:e>
                              <m:r>
                                <a:rPr lang="en-US" altLang="zh-CN" b="0" i="1" smtClean="0">
                                  <a:latin typeface="Cambria Math" panose="02040503050406030204" pitchFamily="18" charset="0"/>
                                  <a:ea typeface="Cambria Math" panose="02040503050406030204" pitchFamily="18" charset="0"/>
                                </a:rPr>
                                <m:t>𝑆𝐵</m:t>
                              </m:r>
                              <m:r>
                                <a:rPr lang="en-US" altLang="zh-CN" b="0" i="1" smtClean="0">
                                  <a:latin typeface="Cambria Math" panose="02040503050406030204" pitchFamily="18" charset="0"/>
                                  <a:ea typeface="Cambria Math" panose="02040503050406030204" pitchFamily="18" charset="0"/>
                                </a:rPr>
                                <m:t>1</m:t>
                              </m:r>
                            </m:e>
                          </m:acc>
                          <m:r>
                            <a:rPr lang="en-US" altLang="zh-CN" b="0" i="1" smtClean="0">
                              <a:latin typeface="Cambria Math" panose="02040503050406030204" pitchFamily="18" charset="0"/>
                            </a:rPr>
                            <m:t>#</m:t>
                          </m:r>
                          <m:r>
                            <a:rPr lang="zh-CN" altLang="en-US" i="1">
                              <a:latin typeface="Cambria Math" panose="02040503050406030204" pitchFamily="18" charset="0"/>
                            </a:rPr>
                            <m:t>（</m:t>
                          </m:r>
                          <m:r>
                            <a:rPr lang="en-US" altLang="zh-CN" b="0" i="1" smtClean="0">
                              <a:latin typeface="Cambria Math" panose="02040503050406030204" pitchFamily="18" charset="0"/>
                            </a:rPr>
                            <m:t>2−9</m:t>
                          </m:r>
                          <m:r>
                            <a:rPr lang="zh-CN" altLang="en-US" i="1" smtClean="0">
                              <a:latin typeface="Cambria Math" panose="02040503050406030204" pitchFamily="18" charset="0"/>
                            </a:rPr>
                            <m:t>）</m:t>
                          </m:r>
                          <m:r>
                            <a:rPr lang="en-US" altLang="zh-CN" b="0" i="1" smtClean="0">
                              <a:latin typeface="Cambria Math" panose="02040503050406030204" pitchFamily="18" charset="0"/>
                            </a:rPr>
                            <m:t>#</m:t>
                          </m:r>
                        </m:e>
                      </m:eqArr>
                    </m:oMath>
                  </m:oMathPara>
                </a14:m>
                <a:endParaRPr lang="en-US" altLang="zh-CN" b="0" dirty="0"/>
              </a:p>
              <a:p>
                <a:endParaRPr lang="en-US" altLang="zh-CN" b="0" dirty="0"/>
              </a:p>
              <a:p>
                <a:endParaRPr lang="en-US" altLang="zh-CN" dirty="0"/>
              </a:p>
              <a:p>
                <a:endParaRPr lang="zh-CN" altLang="en-US" dirty="0"/>
              </a:p>
            </p:txBody>
          </p:sp>
        </mc:Choice>
        <mc:Fallback>
          <p:sp>
            <p:nvSpPr>
              <p:cNvPr id="5" name="文本框 4">
                <a:extLst>
                  <a:ext uri="{FF2B5EF4-FFF2-40B4-BE49-F238E27FC236}">
                    <a16:creationId xmlns:a16="http://schemas.microsoft.com/office/drawing/2014/main" id="{A036B813-EBC4-37B2-DB89-6A63D75ADE65}"/>
                  </a:ext>
                </a:extLst>
              </p:cNvPr>
              <p:cNvSpPr txBox="1">
                <a:spLocks noRot="1" noChangeAspect="1" noMove="1" noResize="1" noEditPoints="1" noAdjustHandles="1" noChangeArrowheads="1" noChangeShapeType="1" noTextEdit="1"/>
              </p:cNvSpPr>
              <p:nvPr/>
            </p:nvSpPr>
            <p:spPr>
              <a:xfrm>
                <a:off x="840000" y="593388"/>
                <a:ext cx="10512000" cy="3462486"/>
              </a:xfrm>
              <a:prstGeom prst="rect">
                <a:avLst/>
              </a:prstGeom>
              <a:blipFill>
                <a:blip r:embed="rId2"/>
                <a:stretch>
                  <a:fillRect l="-1218" t="-1761" r="-870"/>
                </a:stretch>
              </a:blipFill>
            </p:spPr>
            <p:txBody>
              <a:bodyPr/>
              <a:lstStyle/>
              <a:p>
                <a:r>
                  <a:rPr lang="zh-CN" altLang="en-US">
                    <a:noFill/>
                  </a:rPr>
                  <a:t> </a:t>
                </a:r>
              </a:p>
            </p:txBody>
          </p:sp>
        </mc:Fallback>
      </mc:AlternateContent>
      <p:pic>
        <p:nvPicPr>
          <p:cNvPr id="7" name="图片 6">
            <a:extLst>
              <a:ext uri="{FF2B5EF4-FFF2-40B4-BE49-F238E27FC236}">
                <a16:creationId xmlns:a16="http://schemas.microsoft.com/office/drawing/2014/main" id="{D1CAFA75-7BD9-450A-10F5-BE2AE9F124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63425" y="3429000"/>
            <a:ext cx="4465149" cy="3346521"/>
          </a:xfrm>
          <a:prstGeom prst="rect">
            <a:avLst/>
          </a:prstGeom>
        </p:spPr>
      </p:pic>
    </p:spTree>
    <p:extLst>
      <p:ext uri="{BB962C8B-B14F-4D97-AF65-F5344CB8AC3E}">
        <p14:creationId xmlns:p14="http://schemas.microsoft.com/office/powerpoint/2010/main" val="41987318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文本框 2">
                <a:extLst>
                  <a:ext uri="{FF2B5EF4-FFF2-40B4-BE49-F238E27FC236}">
                    <a16:creationId xmlns:a16="http://schemas.microsoft.com/office/drawing/2014/main" id="{04DA5E6E-1F45-D9F1-61EB-2437711EB64B}"/>
                  </a:ext>
                </a:extLst>
              </p:cNvPr>
              <p:cNvSpPr txBox="1"/>
              <p:nvPr/>
            </p:nvSpPr>
            <p:spPr>
              <a:xfrm>
                <a:off x="1322962" y="505838"/>
                <a:ext cx="10512000" cy="3524042"/>
              </a:xfrm>
              <a:prstGeom prst="rect">
                <a:avLst/>
              </a:prstGeom>
              <a:noFill/>
            </p:spPr>
            <p:txBody>
              <a:bodyPr wrap="square" rtlCol="0">
                <a:spAutoFit/>
              </a:bodyPr>
              <a:lstStyle/>
              <a:p>
                <a:pPr>
                  <a:spcAft>
                    <a:spcPts val="600"/>
                  </a:spcAft>
                </a:pPr>
                <a:r>
                  <a:rPr lang="en-US" altLang="zh-CN" sz="3200" b="1" dirty="0">
                    <a:latin typeface="+mj-ea"/>
                    <a:ea typeface="+mj-ea"/>
                  </a:rPr>
                  <a:t>2.5.4    </a:t>
                </a:r>
                <a:r>
                  <a:rPr lang="zh-CN" altLang="en-US" sz="3200" b="1" dirty="0">
                    <a:latin typeface="+mj-ea"/>
                    <a:ea typeface="+mj-ea"/>
                  </a:rPr>
                  <a:t>自动循环</a:t>
                </a:r>
                <a:endParaRPr lang="en-US" altLang="zh-CN" sz="3200" b="1" dirty="0">
                  <a:latin typeface="+mj-ea"/>
                  <a:ea typeface="+mj-ea"/>
                </a:endParaRPr>
              </a:p>
              <a:p>
                <a:pPr indent="576000" algn="just"/>
                <a:r>
                  <a:rPr lang="zh-CN" altLang="en-US" sz="2400" dirty="0"/>
                  <a:t>为了降低成本、提高劳动生产率，要进行自动化生产。</a:t>
                </a:r>
                <a:endParaRPr lang="en-US" altLang="zh-CN" sz="2400" dirty="0"/>
              </a:p>
              <a:p>
                <a:pPr indent="576000" algn="just"/>
                <a:r>
                  <a:rPr lang="zh-CN" altLang="en-US" sz="2400" dirty="0"/>
                  <a:t>图</a:t>
                </a:r>
                <a:r>
                  <a:rPr lang="en-US" altLang="zh-CN" sz="2400" dirty="0"/>
                  <a:t>2-12</a:t>
                </a:r>
                <a:r>
                  <a:rPr lang="zh-CN" altLang="en-US" sz="2400" dirty="0"/>
                  <a:t>所示为刀架的自动循环，要求刀架移动到位置</a:t>
                </a:r>
                <a:r>
                  <a:rPr lang="en-US" altLang="zh-CN" sz="2400" dirty="0"/>
                  <a:t>2</a:t>
                </a:r>
                <a:r>
                  <a:rPr lang="zh-CN" altLang="en-US" sz="2400" dirty="0"/>
                  <a:t>后退刀，然后自动退回位置</a:t>
                </a:r>
                <a:r>
                  <a:rPr lang="en-US" altLang="zh-CN" sz="2400" dirty="0"/>
                  <a:t>1</a:t>
                </a:r>
                <a:r>
                  <a:rPr lang="zh-CN" altLang="en-US" sz="2400" dirty="0"/>
                  <a:t>。</a:t>
                </a:r>
                <a:endParaRPr lang="en-US" altLang="zh-CN" sz="2400" dirty="0"/>
              </a:p>
              <a:p>
                <a:pPr indent="576000" algn="just"/>
                <a:r>
                  <a:rPr lang="zh-CN" altLang="en-US" sz="2400" dirty="0"/>
                  <a:t>图</a:t>
                </a:r>
                <a:r>
                  <a:rPr lang="en-US" altLang="zh-CN" sz="2400" dirty="0"/>
                  <a:t>2-13</a:t>
                </a:r>
                <a:r>
                  <a:rPr lang="zh-CN" altLang="en-US" sz="2400" dirty="0"/>
                  <a:t>所示为刀架的自动循环控制电路，</a:t>
                </a:r>
                <a:r>
                  <a:rPr lang="en-US" altLang="zh-CN" sz="2400" dirty="0"/>
                  <a:t>SQ1</a:t>
                </a:r>
                <a:r>
                  <a:rPr lang="zh-CN" altLang="en-US" sz="2400" dirty="0"/>
                  <a:t>，</a:t>
                </a:r>
                <a:r>
                  <a:rPr lang="en-US" altLang="zh-CN" sz="2400" dirty="0"/>
                  <a:t>SQ2</a:t>
                </a:r>
                <a:r>
                  <a:rPr lang="zh-CN" altLang="en-US" sz="2400" dirty="0"/>
                  <a:t>分别为位置</a:t>
                </a:r>
                <a:r>
                  <a:rPr lang="en-US" altLang="zh-CN" sz="2400" dirty="0"/>
                  <a:t>1</a:t>
                </a:r>
                <a:r>
                  <a:rPr lang="zh-CN" altLang="en-US" sz="2400" dirty="0"/>
                  <a:t>、位置</a:t>
                </a:r>
                <a:r>
                  <a:rPr lang="en-US" altLang="zh-CN" sz="2400" dirty="0"/>
                  <a:t>2</a:t>
                </a:r>
                <a:r>
                  <a:rPr lang="zh-CN" altLang="en-US" sz="2400" dirty="0"/>
                  <a:t>的处行程开关。</a:t>
                </a:r>
                <a:endParaRPr lang="en-US" altLang="zh-CN" sz="2400" dirty="0"/>
              </a:p>
              <a:p>
                <a:pPr indent="576000" algn="just"/>
                <a:r>
                  <a:rPr lang="zh-CN" altLang="en-US" sz="2400" dirty="0"/>
                  <a:t>其逻辑关系式为</a:t>
                </a:r>
                <a:endParaRPr lang="en-US" altLang="zh-CN" sz="2400" dirty="0"/>
              </a:p>
              <a:p>
                <a:pPr indent="576000" algn="just"/>
                <a14:m>
                  <m:oMathPara xmlns:m="http://schemas.openxmlformats.org/officeDocument/2006/math">
                    <m:oMathParaPr>
                      <m:jc m:val="centerGroup"/>
                    </m:oMathParaPr>
                    <m:oMath xmlns:m="http://schemas.openxmlformats.org/officeDocument/2006/math">
                      <m:eqArr>
                        <m:eqArrPr>
                          <m:ctrlPr>
                            <a:rPr lang="en-US" altLang="zh-CN" sz="2400" b="0" i="1" smtClean="0">
                              <a:latin typeface="Cambria Math" panose="02040503050406030204" pitchFamily="18" charset="0"/>
                              <a:ea typeface="Cambria Math" panose="02040503050406030204" pitchFamily="18" charset="0"/>
                            </a:rPr>
                          </m:ctrlPr>
                        </m:eqArrPr>
                        <m:e>
                          <m:r>
                            <a:rPr lang="en-US" altLang="zh-CN" sz="2400" b="0" i="1" smtClean="0">
                              <a:latin typeface="Cambria Math" panose="02040503050406030204" pitchFamily="18" charset="0"/>
                            </a:rPr>
                            <m:t>𝐾𝑀</m:t>
                          </m:r>
                          <m:r>
                            <a:rPr lang="en-US" altLang="zh-CN" sz="2400" b="0" i="1" smtClean="0">
                              <a:latin typeface="Cambria Math" panose="02040503050406030204" pitchFamily="18" charset="0"/>
                            </a:rPr>
                            <m:t>1=</m:t>
                          </m:r>
                          <m:acc>
                            <m:accPr>
                              <m:chr m:val="̅"/>
                              <m:ctrlPr>
                                <a:rPr lang="en-US" altLang="zh-CN" sz="2400" b="0" i="1" smtClean="0">
                                  <a:latin typeface="Cambria Math" panose="02040503050406030204" pitchFamily="18" charset="0"/>
                                </a:rPr>
                              </m:ctrlPr>
                            </m:accPr>
                            <m:e>
                              <m:r>
                                <a:rPr lang="en-US" altLang="zh-CN" sz="2400" b="0" i="1" smtClean="0">
                                  <a:latin typeface="Cambria Math" panose="02040503050406030204" pitchFamily="18" charset="0"/>
                                </a:rPr>
                                <m:t>𝐾𝑀</m:t>
                              </m:r>
                              <m:r>
                                <a:rPr lang="en-US" altLang="zh-CN" sz="2400" b="0" i="1" smtClean="0">
                                  <a:latin typeface="Cambria Math" panose="02040503050406030204" pitchFamily="18" charset="0"/>
                                </a:rPr>
                                <m:t>2</m:t>
                              </m:r>
                            </m:e>
                          </m:acc>
                          <m:r>
                            <a:rPr lang="en-US" altLang="zh-CN" sz="2400" b="0" i="1" smtClean="0">
                              <a:latin typeface="Cambria Math" panose="02040503050406030204" pitchFamily="18" charset="0"/>
                              <a:ea typeface="Cambria Math" panose="02040503050406030204" pitchFamily="18" charset="0"/>
                            </a:rPr>
                            <m:t>∙</m:t>
                          </m:r>
                          <m:d>
                            <m:dPr>
                              <m:ctrlPr>
                                <a:rPr lang="en-US" altLang="zh-CN" sz="2400" b="0" i="1" smtClean="0">
                                  <a:latin typeface="Cambria Math" panose="02040503050406030204" pitchFamily="18" charset="0"/>
                                  <a:ea typeface="Cambria Math" panose="02040503050406030204" pitchFamily="18" charset="0"/>
                                </a:rPr>
                              </m:ctrlPr>
                            </m:dPr>
                            <m:e>
                              <m:r>
                                <a:rPr lang="en-US" altLang="zh-CN" sz="2400" b="0" i="1" smtClean="0">
                                  <a:latin typeface="Cambria Math" panose="02040503050406030204" pitchFamily="18" charset="0"/>
                                  <a:ea typeface="Cambria Math" panose="02040503050406030204" pitchFamily="18" charset="0"/>
                                </a:rPr>
                                <m:t>𝐾𝑀</m:t>
                              </m:r>
                              <m:r>
                                <a:rPr lang="en-US" altLang="zh-CN" sz="2400" b="0" i="1" smtClean="0">
                                  <a:latin typeface="Cambria Math" panose="02040503050406030204" pitchFamily="18" charset="0"/>
                                  <a:ea typeface="Cambria Math" panose="02040503050406030204" pitchFamily="18" charset="0"/>
                                </a:rPr>
                                <m:t>1+</m:t>
                              </m:r>
                              <m:r>
                                <a:rPr lang="en-US" altLang="zh-CN" sz="2400" b="0" i="1" smtClean="0">
                                  <a:latin typeface="Cambria Math" panose="02040503050406030204" pitchFamily="18" charset="0"/>
                                  <a:ea typeface="Cambria Math" panose="02040503050406030204" pitchFamily="18" charset="0"/>
                                </a:rPr>
                                <m:t>𝑆𝐵</m:t>
                              </m:r>
                              <m:r>
                                <a:rPr lang="en-US" altLang="zh-CN" sz="2400" b="0" i="1" smtClean="0">
                                  <a:latin typeface="Cambria Math" panose="02040503050406030204" pitchFamily="18" charset="0"/>
                                  <a:ea typeface="Cambria Math" panose="02040503050406030204" pitchFamily="18" charset="0"/>
                                </a:rPr>
                                <m:t>2</m:t>
                              </m:r>
                            </m:e>
                          </m:d>
                          <m:r>
                            <a:rPr lang="en-US" altLang="zh-CN" sz="2400" b="0" i="1" smtClean="0">
                              <a:latin typeface="Cambria Math" panose="02040503050406030204" pitchFamily="18" charset="0"/>
                              <a:ea typeface="Cambria Math" panose="02040503050406030204" pitchFamily="18" charset="0"/>
                            </a:rPr>
                            <m:t>∙</m:t>
                          </m:r>
                          <m:acc>
                            <m:accPr>
                              <m:chr m:val="̅"/>
                              <m:ctrlPr>
                                <a:rPr lang="en-US" altLang="zh-CN" sz="2400" b="0" i="1" smtClean="0">
                                  <a:latin typeface="Cambria Math" panose="02040503050406030204" pitchFamily="18" charset="0"/>
                                  <a:ea typeface="Cambria Math" panose="02040503050406030204" pitchFamily="18" charset="0"/>
                                </a:rPr>
                              </m:ctrlPr>
                            </m:accPr>
                            <m:e>
                              <m:r>
                                <a:rPr lang="en-US" altLang="zh-CN" sz="2400" b="0" i="1" smtClean="0">
                                  <a:latin typeface="Cambria Math" panose="02040503050406030204" pitchFamily="18" charset="0"/>
                                  <a:ea typeface="Cambria Math" panose="02040503050406030204" pitchFamily="18" charset="0"/>
                                </a:rPr>
                                <m:t>𝑆𝑄</m:t>
                              </m:r>
                              <m:r>
                                <a:rPr lang="en-US" altLang="zh-CN" sz="2400" b="0" i="1" smtClean="0">
                                  <a:latin typeface="Cambria Math" panose="02040503050406030204" pitchFamily="18" charset="0"/>
                                  <a:ea typeface="Cambria Math" panose="02040503050406030204" pitchFamily="18" charset="0"/>
                                </a:rPr>
                                <m:t>2</m:t>
                              </m:r>
                            </m:e>
                          </m:acc>
                          <m:r>
                            <a:rPr lang="en-US" altLang="zh-CN" sz="2400" b="0" i="1" smtClean="0">
                              <a:latin typeface="Cambria Math" panose="02040503050406030204" pitchFamily="18" charset="0"/>
                              <a:ea typeface="Cambria Math" panose="02040503050406030204" pitchFamily="18" charset="0"/>
                            </a:rPr>
                            <m:t>∙</m:t>
                          </m:r>
                          <m:acc>
                            <m:accPr>
                              <m:chr m:val="̅"/>
                              <m:ctrlPr>
                                <a:rPr lang="en-US" altLang="zh-CN" sz="2400" b="0" i="1" smtClean="0">
                                  <a:latin typeface="Cambria Math" panose="02040503050406030204" pitchFamily="18" charset="0"/>
                                  <a:ea typeface="Cambria Math" panose="02040503050406030204" pitchFamily="18" charset="0"/>
                                </a:rPr>
                              </m:ctrlPr>
                            </m:accPr>
                            <m:e>
                              <m:r>
                                <a:rPr lang="en-US" altLang="zh-CN" sz="2400" b="0" i="1" smtClean="0">
                                  <a:latin typeface="Cambria Math" panose="02040503050406030204" pitchFamily="18" charset="0"/>
                                  <a:ea typeface="Cambria Math" panose="02040503050406030204" pitchFamily="18" charset="0"/>
                                </a:rPr>
                                <m:t>𝑆𝐵</m:t>
                              </m:r>
                              <m:r>
                                <a:rPr lang="en-US" altLang="zh-CN" sz="2400" b="0" i="1" smtClean="0">
                                  <a:latin typeface="Cambria Math" panose="02040503050406030204" pitchFamily="18" charset="0"/>
                                  <a:ea typeface="Cambria Math" panose="02040503050406030204" pitchFamily="18" charset="0"/>
                                </a:rPr>
                                <m:t>1</m:t>
                              </m:r>
                            </m:e>
                          </m:acc>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m:t>
                          </m:r>
                          <m:r>
                            <a:rPr lang="zh-CN" altLang="en-US" sz="2400" i="1">
                              <a:latin typeface="Cambria Math" panose="02040503050406030204" pitchFamily="18" charset="0"/>
                            </a:rPr>
                            <m:t>（</m:t>
                          </m:r>
                          <m:r>
                            <a:rPr lang="en-US" altLang="zh-CN" sz="2400" b="0" i="1" smtClean="0">
                              <a:latin typeface="Cambria Math" panose="02040503050406030204" pitchFamily="18" charset="0"/>
                            </a:rPr>
                            <m:t>2−11</m:t>
                          </m:r>
                          <m:r>
                            <a:rPr lang="zh-CN" altLang="en-US" sz="2400" i="1" smtClean="0">
                              <a:latin typeface="Cambria Math" panose="02040503050406030204" pitchFamily="18" charset="0"/>
                            </a:rPr>
                            <m:t>）</m:t>
                          </m:r>
                        </m:e>
                      </m:eqArr>
                    </m:oMath>
                  </m:oMathPara>
                </a14:m>
                <a:endParaRPr lang="en-US" altLang="zh-CN" sz="2400" b="0" dirty="0"/>
              </a:p>
              <a:p>
                <a:endParaRPr lang="zh-CN" altLang="en-US" dirty="0"/>
              </a:p>
            </p:txBody>
          </p:sp>
        </mc:Choice>
        <mc:Fallback>
          <p:sp>
            <p:nvSpPr>
              <p:cNvPr id="3" name="文本框 2">
                <a:extLst>
                  <a:ext uri="{FF2B5EF4-FFF2-40B4-BE49-F238E27FC236}">
                    <a16:creationId xmlns:a16="http://schemas.microsoft.com/office/drawing/2014/main" id="{04DA5E6E-1F45-D9F1-61EB-2437711EB64B}"/>
                  </a:ext>
                </a:extLst>
              </p:cNvPr>
              <p:cNvSpPr txBox="1">
                <a:spLocks noRot="1" noChangeAspect="1" noMove="1" noResize="1" noEditPoints="1" noAdjustHandles="1" noChangeArrowheads="1" noChangeShapeType="1" noTextEdit="1"/>
              </p:cNvSpPr>
              <p:nvPr/>
            </p:nvSpPr>
            <p:spPr>
              <a:xfrm>
                <a:off x="1322962" y="505838"/>
                <a:ext cx="10512000" cy="3524042"/>
              </a:xfrm>
              <a:prstGeom prst="rect">
                <a:avLst/>
              </a:prstGeom>
              <a:blipFill>
                <a:blip r:embed="rId2"/>
                <a:stretch>
                  <a:fillRect l="-1450" t="-2249" r="-928"/>
                </a:stretch>
              </a:blipFill>
            </p:spPr>
            <p:txBody>
              <a:bodyPr/>
              <a:lstStyle/>
              <a:p>
                <a:r>
                  <a:rPr lang="zh-CN" altLang="en-US">
                    <a:noFill/>
                  </a:rPr>
                  <a:t> </a:t>
                </a:r>
              </a:p>
            </p:txBody>
          </p:sp>
        </mc:Fallback>
      </mc:AlternateContent>
      <p:pic>
        <p:nvPicPr>
          <p:cNvPr id="5" name="图片 4">
            <a:extLst>
              <a:ext uri="{FF2B5EF4-FFF2-40B4-BE49-F238E27FC236}">
                <a16:creationId xmlns:a16="http://schemas.microsoft.com/office/drawing/2014/main" id="{8A9F1A57-ED76-7490-086B-B4D6C4C62B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1030" y="4029880"/>
            <a:ext cx="3988340" cy="1920406"/>
          </a:xfrm>
          <a:prstGeom prst="rect">
            <a:avLst/>
          </a:prstGeom>
        </p:spPr>
      </p:pic>
      <p:pic>
        <p:nvPicPr>
          <p:cNvPr id="7" name="图片 6">
            <a:extLst>
              <a:ext uri="{FF2B5EF4-FFF2-40B4-BE49-F238E27FC236}">
                <a16:creationId xmlns:a16="http://schemas.microsoft.com/office/drawing/2014/main" id="{E2110E96-F605-584C-5A28-CB4B633BAF1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92630" y="3790333"/>
            <a:ext cx="3988340" cy="2824476"/>
          </a:xfrm>
          <a:prstGeom prst="rect">
            <a:avLst/>
          </a:prstGeom>
        </p:spPr>
      </p:pic>
    </p:spTree>
    <p:extLst>
      <p:ext uri="{BB962C8B-B14F-4D97-AF65-F5344CB8AC3E}">
        <p14:creationId xmlns:p14="http://schemas.microsoft.com/office/powerpoint/2010/main" val="35503177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51F520CB-DA06-506F-6DD1-6A2AC71E691E}"/>
              </a:ext>
            </a:extLst>
          </p:cNvPr>
          <p:cNvSpPr txBox="1"/>
          <p:nvPr/>
        </p:nvSpPr>
        <p:spPr>
          <a:xfrm>
            <a:off x="839999" y="768487"/>
            <a:ext cx="10512000" cy="1954381"/>
          </a:xfrm>
          <a:prstGeom prst="rect">
            <a:avLst/>
          </a:prstGeom>
          <a:noFill/>
        </p:spPr>
        <p:txBody>
          <a:bodyPr wrap="square" rtlCol="0">
            <a:spAutoFit/>
          </a:bodyPr>
          <a:lstStyle/>
          <a:p>
            <a:pPr algn="just">
              <a:spcAft>
                <a:spcPts val="600"/>
              </a:spcAft>
            </a:pPr>
            <a:r>
              <a:rPr lang="en-US" altLang="zh-CN" sz="3200" b="1" dirty="0">
                <a:latin typeface="+mj-ea"/>
                <a:ea typeface="+mj-ea"/>
              </a:rPr>
              <a:t>2.5.5    </a:t>
            </a:r>
            <a:r>
              <a:rPr lang="zh-CN" altLang="en-US" sz="3200" b="1" dirty="0">
                <a:latin typeface="+mj-ea"/>
                <a:ea typeface="+mj-ea"/>
              </a:rPr>
              <a:t>数控机床电气控制电路应用实例</a:t>
            </a:r>
            <a:endParaRPr lang="en-US" altLang="zh-CN" sz="3200" b="1" dirty="0">
              <a:latin typeface="+mj-ea"/>
              <a:ea typeface="+mj-ea"/>
            </a:endParaRPr>
          </a:p>
          <a:p>
            <a:pPr indent="576000" algn="just"/>
            <a:r>
              <a:rPr lang="zh-CN" altLang="en-US" sz="2800" dirty="0">
                <a:latin typeface="+mn-ea"/>
              </a:rPr>
              <a:t>图</a:t>
            </a:r>
            <a:r>
              <a:rPr lang="en-US" altLang="zh-CN" sz="2800" dirty="0">
                <a:latin typeface="+mn-ea"/>
              </a:rPr>
              <a:t>2-14</a:t>
            </a:r>
            <a:r>
              <a:rPr lang="zh-CN" altLang="en-US" sz="2800" dirty="0">
                <a:latin typeface="+mn-ea"/>
              </a:rPr>
              <a:t>、图</a:t>
            </a:r>
            <a:r>
              <a:rPr lang="en-US" altLang="zh-CN" sz="2800" dirty="0">
                <a:latin typeface="+mn-ea"/>
              </a:rPr>
              <a:t>2-15</a:t>
            </a:r>
            <a:r>
              <a:rPr lang="zh-CN" altLang="en-US" sz="2800" dirty="0">
                <a:latin typeface="+mn-ea"/>
              </a:rPr>
              <a:t>、图</a:t>
            </a:r>
            <a:r>
              <a:rPr lang="en-US" altLang="zh-CN" sz="2800" dirty="0">
                <a:latin typeface="+mn-ea"/>
              </a:rPr>
              <a:t>2-16</a:t>
            </a:r>
            <a:r>
              <a:rPr lang="zh-CN" altLang="en-US" sz="2800" dirty="0">
                <a:latin typeface="+mn-ea"/>
              </a:rPr>
              <a:t>（书</a:t>
            </a:r>
            <a:r>
              <a:rPr lang="en-US" altLang="zh-CN" sz="2800" dirty="0">
                <a:latin typeface="+mn-ea"/>
              </a:rPr>
              <a:t>P70~P72</a:t>
            </a:r>
            <a:r>
              <a:rPr lang="zh-CN" altLang="en-US" sz="2800" dirty="0">
                <a:latin typeface="+mn-ea"/>
              </a:rPr>
              <a:t>）所示为某数控车床的部分电气原理图。</a:t>
            </a:r>
            <a:endParaRPr lang="en-US" altLang="zh-CN" sz="2800" dirty="0">
              <a:latin typeface="+mn-ea"/>
            </a:endParaRPr>
          </a:p>
          <a:p>
            <a:pPr indent="576000" algn="just"/>
            <a:r>
              <a:rPr lang="zh-CN" altLang="en-US" sz="2800" dirty="0">
                <a:latin typeface="+mn-ea"/>
              </a:rPr>
              <a:t>图</a:t>
            </a:r>
            <a:r>
              <a:rPr lang="en-US" altLang="zh-CN" sz="2800" dirty="0">
                <a:latin typeface="+mn-ea"/>
              </a:rPr>
              <a:t>2-14</a:t>
            </a:r>
            <a:r>
              <a:rPr lang="zh-CN" altLang="en-US" sz="2800" dirty="0">
                <a:latin typeface="+mn-ea"/>
              </a:rPr>
              <a:t>所示为机床的动力线路。</a:t>
            </a:r>
            <a:endParaRPr lang="en-US" altLang="zh-CN" sz="2800" dirty="0">
              <a:latin typeface="+mn-ea"/>
            </a:endParaRPr>
          </a:p>
        </p:txBody>
      </p:sp>
      <p:pic>
        <p:nvPicPr>
          <p:cNvPr id="5" name="图片 4">
            <a:extLst>
              <a:ext uri="{FF2B5EF4-FFF2-40B4-BE49-F238E27FC236}">
                <a16:creationId xmlns:a16="http://schemas.microsoft.com/office/drawing/2014/main" id="{D4D35B3B-73DE-E8AB-555B-358534FB329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4233821" y="2058591"/>
            <a:ext cx="3724357" cy="5555326"/>
          </a:xfrm>
          <a:prstGeom prst="rect">
            <a:avLst/>
          </a:prstGeom>
        </p:spPr>
      </p:pic>
    </p:spTree>
    <p:extLst>
      <p:ext uri="{BB962C8B-B14F-4D97-AF65-F5344CB8AC3E}">
        <p14:creationId xmlns:p14="http://schemas.microsoft.com/office/powerpoint/2010/main" val="668129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3" name="内容占位符 2"/>
          <p:cNvSpPr>
            <a:spLocks noGrp="1"/>
          </p:cNvSpPr>
          <p:nvPr>
            <p:custDataLst>
              <p:tags r:id="rId4"/>
            </p:custDataLst>
          </p:nvPr>
        </p:nvSpPr>
        <p:spPr>
          <a:xfrm>
            <a:off x="368935" y="320040"/>
            <a:ext cx="11454130" cy="5963285"/>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zh-CN" altLang="en-US" sz="32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任务目标</a:t>
            </a:r>
            <a:endParaRPr kumimoji="0" lang="en-US" altLang="zh-CN" sz="32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228600" marR="0" lvl="0" indent="-228600" algn="l" defTabSz="914400" rtl="0" eaLnBrk="1" fontAlgn="auto" latinLnBrk="0" hangingPunct="1">
              <a:lnSpc>
                <a:spcPct val="90000"/>
              </a:lnSpc>
              <a:spcBef>
                <a:spcPts val="1000"/>
              </a:spcBef>
              <a:spcAft>
                <a:spcPts val="0"/>
              </a:spcAft>
              <a:buClrTx/>
              <a:buSzPct val="100000"/>
              <a:buFont typeface="等线" panose="02010600030101010101" pitchFamily="2" charset="-122"/>
              <a:buChar char="※"/>
              <a:tabLst/>
              <a:defRPr/>
            </a:pPr>
            <a:r>
              <a:rPr kumimoji="0" lang="zh-CN" altLang="en-US" sz="28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知识目标</a:t>
            </a:r>
            <a:endParaRPr kumimoji="0" lang="en-US" altLang="zh-CN" sz="28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lvl="0" indent="0" algn="just">
              <a:lnSpc>
                <a:spcPct val="110000"/>
              </a:lnSpc>
              <a:buSzPct val="100000"/>
              <a:buNone/>
            </a:pPr>
            <a:r>
              <a:rPr lang="en-US" altLang="zh-CN" sz="2400" dirty="0">
                <a:solidFill>
                  <a:srgbClr val="000000"/>
                </a:solidFill>
                <a:latin typeface="微软雅黑" panose="020B0503020204020204" charset="-122"/>
                <a:ea typeface="微软雅黑" panose="020B0503020204020204" charset="-122"/>
                <a:cs typeface="微软雅黑" panose="020B0503020204020204" charset="-122"/>
              </a:rPr>
              <a:t>(1)</a:t>
            </a:r>
            <a:r>
              <a:rPr lang="zh-CN" altLang="en-US" sz="2400" dirty="0"/>
              <a:t>掌握数控机床电气控制电路中的图形及文字符号的使用方法。 </a:t>
            </a:r>
            <a:endParaRPr lang="en-US" altLang="zh-CN" sz="2400" dirty="0"/>
          </a:p>
          <a:p>
            <a:pPr marL="0" lvl="0" indent="0" algn="just">
              <a:lnSpc>
                <a:spcPct val="110000"/>
              </a:lnSpc>
              <a:buSzPct val="100000"/>
              <a:buNone/>
            </a:pPr>
            <a:r>
              <a:rPr lang="en-US" altLang="zh-CN" sz="2400" dirty="0">
                <a:solidFill>
                  <a:srgbClr val="000000"/>
                </a:solidFill>
                <a:latin typeface="微软雅黑" panose="020B0503020204020204" charset="-122"/>
                <a:ea typeface="微软雅黑" panose="020B0503020204020204" charset="-122"/>
                <a:cs typeface="微软雅黑" panose="020B0503020204020204" charset="-122"/>
              </a:rPr>
              <a:t>(2)</a:t>
            </a:r>
            <a:r>
              <a:rPr lang="zh-CN" altLang="en-US" sz="2400" dirty="0"/>
              <a:t>掌握数控机床电气控制电路的绘制规则。</a:t>
            </a:r>
            <a:endParaRPr lang="en-US" altLang="zh-CN" sz="2400" dirty="0"/>
          </a:p>
          <a:p>
            <a:pPr lvl="0" algn="just">
              <a:lnSpc>
                <a:spcPct val="110000"/>
              </a:lnSpc>
              <a:buSzPct val="100000"/>
              <a:buFont typeface="等线" panose="02010600030101010101" pitchFamily="2" charset="-122"/>
              <a:buChar char="※"/>
            </a:pPr>
            <a:r>
              <a:rPr kumimoji="0" lang="zh-CN" altLang="en-US" sz="28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技能目标</a:t>
            </a:r>
            <a:endParaRPr kumimoji="0" lang="en-US" altLang="zh-CN" sz="28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lvl="0" indent="0" algn="just">
              <a:buSzPct val="150000"/>
              <a:buNone/>
            </a:pPr>
            <a:r>
              <a:rPr lang="en-US" altLang="zh-CN" sz="2400" dirty="0">
                <a:solidFill>
                  <a:srgbClr val="000000"/>
                </a:solidFill>
                <a:latin typeface="微软雅黑" panose="020B0503020204020204" charset="-122"/>
                <a:ea typeface="微软雅黑" panose="020B0503020204020204" charset="-122"/>
                <a:cs typeface="微软雅黑" panose="020B0503020204020204" charset="-122"/>
              </a:rPr>
              <a:t>(1)</a:t>
            </a:r>
            <a:r>
              <a:rPr lang="zh-CN" altLang="en-US" sz="2400" dirty="0"/>
              <a:t>能够正确识读基本电气符号。</a:t>
            </a:r>
            <a:endParaRPr lang="en-US" altLang="zh-CN" sz="2400" dirty="0"/>
          </a:p>
          <a:p>
            <a:pPr marL="0" lvl="0" indent="0" algn="just">
              <a:buSzPct val="150000"/>
              <a:buNone/>
            </a:pPr>
            <a:r>
              <a:rPr lang="en-US" altLang="zh-CN" sz="2400" dirty="0">
                <a:solidFill>
                  <a:srgbClr val="000000"/>
                </a:solidFill>
                <a:latin typeface="微软雅黑" panose="020B0503020204020204" charset="-122"/>
                <a:ea typeface="微软雅黑" panose="020B0503020204020204" charset="-122"/>
                <a:cs typeface="微软雅黑" panose="020B0503020204020204" charset="-122"/>
              </a:rPr>
              <a:t>(2)</a:t>
            </a:r>
            <a:r>
              <a:rPr lang="zh-CN" altLang="en-US" sz="2400" dirty="0"/>
              <a:t>能够按照工艺要求绘制数控机床电气原理图。</a:t>
            </a:r>
            <a:endParaRPr lang="en-US" altLang="zh-CN" sz="2400" dirty="0"/>
          </a:p>
          <a:p>
            <a:pPr lvl="0" algn="just">
              <a:buSzPct val="150000"/>
              <a:buFont typeface="等线" panose="02010600030101010101" pitchFamily="2" charset="-122"/>
              <a:buChar char="※"/>
            </a:pPr>
            <a:r>
              <a:rPr kumimoji="0" lang="zh-CN" altLang="en-US" sz="28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素养目标</a:t>
            </a:r>
            <a:endParaRPr kumimoji="0" lang="en-US" altLang="zh-CN" sz="28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lvl="0" indent="576000" algn="just">
              <a:buSzPct val="150000"/>
              <a:buNone/>
            </a:pPr>
            <a:r>
              <a:rPr lang="zh-CN" altLang="en-US" sz="2400" dirty="0"/>
              <a:t>聚焦立德树人，深化就业引领，培养学生安全第一意识、遵守法律法规意识、自我保护意识、团队协作意识，培养学生职业道德，为推进新型工业化，加快建设制造强国、质量强国、航天强国、交通强国、网络强国、数字中国努力奋斗。</a:t>
            </a:r>
            <a:endPar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5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Effect transition="in" filter="fade">
                                      <p:cBhvr>
                                        <p:cTn id="29" dur="500"/>
                                        <p:tgtEl>
                                          <p:spTgt spid="3">
                                            <p:txEl>
                                              <p:pRg st="7" end="7"/>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fade">
                                      <p:cBhvr>
                                        <p:cTn id="3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184F9AF6-087F-26F2-E3D0-A78545840E30}"/>
              </a:ext>
            </a:extLst>
          </p:cNvPr>
          <p:cNvSpPr txBox="1"/>
          <p:nvPr/>
        </p:nvSpPr>
        <p:spPr>
          <a:xfrm>
            <a:off x="840000" y="768485"/>
            <a:ext cx="10512000" cy="523220"/>
          </a:xfrm>
          <a:prstGeom prst="rect">
            <a:avLst/>
          </a:prstGeom>
          <a:noFill/>
        </p:spPr>
        <p:txBody>
          <a:bodyPr wrap="square" rtlCol="0">
            <a:spAutoFit/>
          </a:bodyPr>
          <a:lstStyle/>
          <a:p>
            <a:pPr indent="576000" algn="just"/>
            <a:r>
              <a:rPr lang="zh-CN" altLang="en-US" sz="2800" dirty="0">
                <a:latin typeface="+mn-ea"/>
              </a:rPr>
              <a:t>图</a:t>
            </a:r>
            <a:r>
              <a:rPr lang="en-US" altLang="zh-CN" sz="2800" dirty="0">
                <a:latin typeface="+mn-ea"/>
              </a:rPr>
              <a:t>2-15</a:t>
            </a:r>
            <a:r>
              <a:rPr lang="zh-CN" altLang="en-US" sz="2800" dirty="0">
                <a:latin typeface="+mn-ea"/>
              </a:rPr>
              <a:t>所示为机床的交流控制电路。</a:t>
            </a:r>
          </a:p>
        </p:txBody>
      </p:sp>
      <p:pic>
        <p:nvPicPr>
          <p:cNvPr id="5" name="图片 4">
            <a:extLst>
              <a:ext uri="{FF2B5EF4-FFF2-40B4-BE49-F238E27FC236}">
                <a16:creationId xmlns:a16="http://schemas.microsoft.com/office/drawing/2014/main" id="{11FDBC7D-E38C-9DA4-8BF3-1CB4F60645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4028999" y="187229"/>
            <a:ext cx="4134001" cy="6483542"/>
          </a:xfrm>
          <a:prstGeom prst="rect">
            <a:avLst/>
          </a:prstGeom>
        </p:spPr>
      </p:pic>
    </p:spTree>
    <p:extLst>
      <p:ext uri="{BB962C8B-B14F-4D97-AF65-F5344CB8AC3E}">
        <p14:creationId xmlns:p14="http://schemas.microsoft.com/office/powerpoint/2010/main" val="41677495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4AF97A6B-7DD1-0A8C-B006-291534AE7118}"/>
              </a:ext>
            </a:extLst>
          </p:cNvPr>
          <p:cNvSpPr txBox="1"/>
          <p:nvPr/>
        </p:nvSpPr>
        <p:spPr>
          <a:xfrm>
            <a:off x="840000" y="865762"/>
            <a:ext cx="10512000" cy="523220"/>
          </a:xfrm>
          <a:prstGeom prst="rect">
            <a:avLst/>
          </a:prstGeom>
          <a:noFill/>
        </p:spPr>
        <p:txBody>
          <a:bodyPr wrap="square" rtlCol="0">
            <a:spAutoFit/>
          </a:bodyPr>
          <a:lstStyle/>
          <a:p>
            <a:pPr indent="576000" algn="just"/>
            <a:r>
              <a:rPr lang="zh-CN" altLang="en-US" sz="2800" dirty="0">
                <a:latin typeface="+mn-ea"/>
              </a:rPr>
              <a:t>图</a:t>
            </a:r>
            <a:r>
              <a:rPr lang="en-US" altLang="zh-CN" sz="2800" dirty="0">
                <a:latin typeface="+mn-ea"/>
              </a:rPr>
              <a:t>2-16</a:t>
            </a:r>
            <a:r>
              <a:rPr lang="zh-CN" altLang="en-US" sz="2800" dirty="0">
                <a:latin typeface="+mn-ea"/>
              </a:rPr>
              <a:t>所示为机床的电源电路。</a:t>
            </a:r>
          </a:p>
        </p:txBody>
      </p:sp>
      <p:pic>
        <p:nvPicPr>
          <p:cNvPr id="5" name="图片 4">
            <a:extLst>
              <a:ext uri="{FF2B5EF4-FFF2-40B4-BE49-F238E27FC236}">
                <a16:creationId xmlns:a16="http://schemas.microsoft.com/office/drawing/2014/main" id="{8630851A-99FA-9D44-AEEB-6578055F955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3953527" y="598249"/>
            <a:ext cx="4284945" cy="6503034"/>
          </a:xfrm>
          <a:prstGeom prst="rect">
            <a:avLst/>
          </a:prstGeom>
        </p:spPr>
      </p:pic>
    </p:spTree>
    <p:extLst>
      <p:ext uri="{BB962C8B-B14F-4D97-AF65-F5344CB8AC3E}">
        <p14:creationId xmlns:p14="http://schemas.microsoft.com/office/powerpoint/2010/main" val="38096657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65D49F-EB3F-058C-5F28-BCBDCC9B7052}"/>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43964D37-2943-696E-A1CD-9ED3EF873D71}"/>
              </a:ext>
            </a:extLst>
          </p:cNvPr>
          <p:cNvSpPr txBox="1"/>
          <p:nvPr/>
        </p:nvSpPr>
        <p:spPr>
          <a:xfrm>
            <a:off x="840000" y="2090172"/>
            <a:ext cx="10512000" cy="2831544"/>
          </a:xfrm>
          <a:prstGeom prst="rect">
            <a:avLst/>
          </a:prstGeom>
          <a:noFill/>
        </p:spPr>
        <p:txBody>
          <a:bodyPr wrap="square" rtlCol="0">
            <a:spAutoFit/>
          </a:bodyPr>
          <a:lstStyle/>
          <a:p>
            <a:pPr marL="571500" marR="0" lvl="0" indent="-5715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zh-CN" altLang="en-US" sz="4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计划决策</a:t>
            </a:r>
            <a:endParaRPr kumimoji="0" lang="en-US" altLang="zh-CN" sz="4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6000" algn="just" defTabSz="914400" rtl="0" eaLnBrk="1" fontAlgn="auto" latinLnBrk="0" hangingPunct="1">
              <a:lnSpc>
                <a:spcPct val="100000"/>
              </a:lnSpc>
              <a:spcBef>
                <a:spcPts val="0"/>
              </a:spcBef>
              <a:spcAft>
                <a:spcPts val="600"/>
              </a:spcAft>
              <a:buClrTx/>
              <a:buSzTx/>
              <a:buFontTx/>
              <a:buNone/>
              <a:tabLst/>
              <a:defRPr/>
            </a:pPr>
            <a:r>
              <a:rPr kumimoji="0" lang="zh-CN" altLang="en-US" sz="28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工作准备 </a:t>
            </a:r>
            <a:endParaRPr kumimoji="0" lang="en-US" altLang="zh-CN" sz="28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lvl="0" indent="576000" algn="just"/>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1</a:t>
            </a: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lang="zh-CN" altLang="en-US" sz="2400" dirty="0"/>
              <a:t>工具</a:t>
            </a:r>
            <a:r>
              <a:rPr lang="en-US" altLang="zh-CN" sz="2400" dirty="0"/>
              <a:t>: </a:t>
            </a:r>
            <a:r>
              <a:rPr lang="zh-CN" altLang="en-US" sz="2400" dirty="0"/>
              <a:t>测电笔、十字螺丝刀、一字螺丝刀、电工钳等。</a:t>
            </a:r>
            <a:endParaRPr lang="en-US" altLang="zh-CN" sz="2400" dirty="0"/>
          </a:p>
          <a:p>
            <a:pPr lvl="0" indent="576000" algn="just"/>
            <a:r>
              <a:rPr lang="zh-CN" altLang="en-US" sz="2400" dirty="0">
                <a:solidFill>
                  <a:srgbClr val="000000"/>
                </a:solidFill>
                <a:latin typeface="微软雅黑" panose="020B0503020204020204" charset="-122"/>
                <a:ea typeface="微软雅黑" panose="020B0503020204020204" charset="-122"/>
                <a:cs typeface="微软雅黑" panose="020B0503020204020204" charset="-122"/>
              </a:rPr>
              <a:t>（</a:t>
            </a:r>
            <a:r>
              <a:rPr lang="en-US" altLang="zh-CN" sz="2400" dirty="0">
                <a:solidFill>
                  <a:srgbClr val="000000"/>
                </a:solidFill>
                <a:latin typeface="微软雅黑" panose="020B0503020204020204" charset="-122"/>
                <a:ea typeface="微软雅黑" panose="020B0503020204020204" charset="-122"/>
                <a:cs typeface="微软雅黑" panose="020B0503020204020204" charset="-122"/>
              </a:rPr>
              <a:t>2</a:t>
            </a:r>
            <a:r>
              <a:rPr lang="zh-CN" altLang="en-US" sz="2400" dirty="0">
                <a:solidFill>
                  <a:srgbClr val="000000"/>
                </a:solidFill>
                <a:latin typeface="微软雅黑" panose="020B0503020204020204" charset="-122"/>
                <a:ea typeface="微软雅黑" panose="020B0503020204020204" charset="-122"/>
                <a:cs typeface="微软雅黑" panose="020B0503020204020204" charset="-122"/>
              </a:rPr>
              <a:t>）</a:t>
            </a:r>
            <a:r>
              <a:rPr lang="zh-CN" altLang="en-US" sz="2400" dirty="0"/>
              <a:t>仪表</a:t>
            </a:r>
            <a:r>
              <a:rPr lang="en-US" altLang="zh-CN" sz="2400" dirty="0"/>
              <a:t>: </a:t>
            </a:r>
            <a:r>
              <a:rPr lang="zh-CN" altLang="en-US" sz="2400" dirty="0"/>
              <a:t>万用表一只。</a:t>
            </a:r>
            <a:endParaRPr lang="en-US" altLang="zh-CN" sz="2400" dirty="0"/>
          </a:p>
          <a:p>
            <a:pPr lvl="0" indent="576000" algn="just"/>
            <a:r>
              <a:rPr lang="zh-CN" altLang="en-US" sz="2400" dirty="0">
                <a:solidFill>
                  <a:srgbClr val="000000"/>
                </a:solidFill>
                <a:latin typeface="微软雅黑" panose="020B0503020204020204" charset="-122"/>
                <a:ea typeface="微软雅黑" panose="020B0503020204020204" charset="-122"/>
                <a:cs typeface="微软雅黑" panose="020B0503020204020204" charset="-122"/>
              </a:rPr>
              <a:t>（</a:t>
            </a:r>
            <a:r>
              <a:rPr lang="en-US" altLang="zh-CN" sz="2400" dirty="0">
                <a:solidFill>
                  <a:srgbClr val="000000"/>
                </a:solidFill>
                <a:latin typeface="微软雅黑" panose="020B0503020204020204" charset="-122"/>
                <a:ea typeface="微软雅黑" panose="020B0503020204020204" charset="-122"/>
                <a:cs typeface="微软雅黑" panose="020B0503020204020204" charset="-122"/>
              </a:rPr>
              <a:t>3</a:t>
            </a:r>
            <a:r>
              <a:rPr lang="zh-CN" altLang="en-US" sz="2400" dirty="0">
                <a:solidFill>
                  <a:srgbClr val="000000"/>
                </a:solidFill>
                <a:latin typeface="微软雅黑" panose="020B0503020204020204" charset="-122"/>
                <a:ea typeface="微软雅黑" panose="020B0503020204020204" charset="-122"/>
                <a:cs typeface="微软雅黑" panose="020B0503020204020204" charset="-122"/>
              </a:rPr>
              <a:t>）</a:t>
            </a:r>
            <a:r>
              <a:rPr lang="zh-CN" altLang="en-US" sz="2400" dirty="0"/>
              <a:t>导线规格</a:t>
            </a:r>
            <a:r>
              <a:rPr lang="en-US" altLang="zh-CN" sz="2400" dirty="0"/>
              <a:t>: </a:t>
            </a:r>
            <a:r>
              <a:rPr lang="zh-CN" altLang="en-US" sz="2400" dirty="0"/>
              <a:t>紧固体及编码套管等。</a:t>
            </a:r>
            <a:endParaRPr lang="en-US" altLang="zh-CN" sz="2400" dirty="0"/>
          </a:p>
          <a:p>
            <a:pPr lvl="0" indent="576000" algn="just"/>
            <a:r>
              <a:rPr lang="zh-CN" altLang="en-US" sz="2400" dirty="0">
                <a:solidFill>
                  <a:srgbClr val="000000"/>
                </a:solidFill>
                <a:latin typeface="微软雅黑" panose="020B0503020204020204" charset="-122"/>
                <a:ea typeface="微软雅黑" panose="020B0503020204020204" charset="-122"/>
                <a:cs typeface="微软雅黑" panose="020B0503020204020204" charset="-122"/>
              </a:rPr>
              <a:t>（</a:t>
            </a:r>
            <a:r>
              <a:rPr lang="en-US" altLang="zh-CN" sz="2400" dirty="0">
                <a:solidFill>
                  <a:srgbClr val="000000"/>
                </a:solidFill>
                <a:latin typeface="微软雅黑" panose="020B0503020204020204" charset="-122"/>
                <a:ea typeface="微软雅黑" panose="020B0503020204020204" charset="-122"/>
                <a:cs typeface="微软雅黑" panose="020B0503020204020204" charset="-122"/>
              </a:rPr>
              <a:t>4</a:t>
            </a:r>
            <a:r>
              <a:rPr lang="zh-CN" altLang="en-US" sz="2400" dirty="0">
                <a:solidFill>
                  <a:srgbClr val="000000"/>
                </a:solidFill>
                <a:latin typeface="微软雅黑" panose="020B0503020204020204" charset="-122"/>
                <a:ea typeface="微软雅黑" panose="020B0503020204020204" charset="-122"/>
                <a:cs typeface="微软雅黑" panose="020B0503020204020204" charset="-122"/>
              </a:rPr>
              <a:t>）</a:t>
            </a:r>
            <a:r>
              <a:rPr lang="zh-CN" altLang="en-US" sz="2400" dirty="0"/>
              <a:t>器材</a:t>
            </a:r>
            <a:r>
              <a:rPr lang="en-US" altLang="zh-CN" sz="2400" dirty="0"/>
              <a:t>: </a:t>
            </a:r>
            <a:r>
              <a:rPr lang="zh-CN" altLang="en-US" sz="2400" dirty="0"/>
              <a:t>数控维修实训平台。</a:t>
            </a:r>
            <a:endPar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p:txBody>
      </p:sp>
    </p:spTree>
    <p:extLst>
      <p:ext uri="{BB962C8B-B14F-4D97-AF65-F5344CB8AC3E}">
        <p14:creationId xmlns:p14="http://schemas.microsoft.com/office/powerpoint/2010/main" val="39841735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8B834E-8052-BB92-AB3B-E74EEE2ABB47}"/>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62572FEE-0783-E7D3-7990-FC76380A7140}"/>
              </a:ext>
            </a:extLst>
          </p:cNvPr>
          <p:cNvSpPr txBox="1"/>
          <p:nvPr/>
        </p:nvSpPr>
        <p:spPr>
          <a:xfrm>
            <a:off x="840000" y="882149"/>
            <a:ext cx="10512000" cy="5093702"/>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3600" b="1" i="0" u="none" strike="noStrike" kern="1200" cap="none" spc="0" normalizeH="0" baseline="0" noProof="0" dirty="0">
                <a:ln>
                  <a:noFill/>
                </a:ln>
                <a:solidFill>
                  <a:srgbClr val="000000"/>
                </a:solidFill>
                <a:effectLst/>
                <a:uLnTx/>
                <a:uFillTx/>
                <a:latin typeface="微软雅黑"/>
                <a:ea typeface="微软雅黑"/>
                <a:cs typeface="+mn-cs"/>
              </a:rPr>
              <a:t>任务实施</a:t>
            </a:r>
            <a:endParaRPr kumimoji="0" lang="en-US" altLang="zh-CN" sz="3600" b="1" i="0" u="none" strike="noStrike" kern="1200" cap="none" spc="0" normalizeH="0" baseline="0" noProof="0" dirty="0">
              <a:ln>
                <a:noFill/>
              </a:ln>
              <a:solidFill>
                <a:srgbClr val="000000"/>
              </a:solidFill>
              <a:effectLst/>
              <a:uLnTx/>
              <a:uFillTx/>
              <a:latin typeface="微软雅黑"/>
              <a:ea typeface="微软雅黑"/>
              <a:cs typeface="+mn-cs"/>
            </a:endParaRPr>
          </a:p>
          <a:p>
            <a:pPr lvl="0" indent="576000" algn="just">
              <a:spcAft>
                <a:spcPts val="600"/>
              </a:spcAft>
            </a:pPr>
            <a:r>
              <a:rPr kumimoji="0" lang="zh-CN" altLang="en-US" sz="2400" b="0" i="0" u="none" strike="noStrike" kern="1200" cap="none" spc="0" normalizeH="0" baseline="0" noProof="0" dirty="0">
                <a:ln>
                  <a:noFill/>
                </a:ln>
                <a:solidFill>
                  <a:srgbClr val="000000"/>
                </a:solidFill>
                <a:effectLst/>
                <a:uLnTx/>
                <a:uFillTx/>
                <a:latin typeface="+mn-ea"/>
                <a:cs typeface="+mn-cs"/>
              </a:rPr>
              <a:t>（</a:t>
            </a:r>
            <a:r>
              <a:rPr kumimoji="0" lang="en-US" altLang="zh-CN" sz="2400" b="0" i="0" u="none" strike="noStrike" kern="1200" cap="none" spc="0" normalizeH="0" baseline="0" noProof="0" dirty="0">
                <a:ln>
                  <a:noFill/>
                </a:ln>
                <a:solidFill>
                  <a:srgbClr val="000000"/>
                </a:solidFill>
                <a:effectLst/>
                <a:uLnTx/>
                <a:uFillTx/>
                <a:latin typeface="+mn-ea"/>
                <a:cs typeface="+mn-cs"/>
              </a:rPr>
              <a:t>1</a:t>
            </a:r>
            <a:r>
              <a:rPr kumimoji="0" lang="zh-CN" altLang="en-US" sz="2400" b="0" i="0" u="none" strike="noStrike" kern="1200" cap="none" spc="0" normalizeH="0" baseline="0" noProof="0" dirty="0">
                <a:ln>
                  <a:noFill/>
                </a:ln>
                <a:solidFill>
                  <a:srgbClr val="000000"/>
                </a:solidFill>
                <a:effectLst/>
                <a:uLnTx/>
                <a:uFillTx/>
                <a:latin typeface="+mn-ea"/>
                <a:cs typeface="+mn-cs"/>
              </a:rPr>
              <a:t>）</a:t>
            </a:r>
            <a:r>
              <a:rPr lang="zh-CN" altLang="en-US" sz="2400" dirty="0">
                <a:latin typeface="+mn-ea"/>
              </a:rPr>
              <a:t>根据给出的某数控机床伺服电路任务，学生分组讨论。 </a:t>
            </a:r>
            <a:endParaRPr lang="en-US" altLang="zh-CN" sz="2400" dirty="0">
              <a:latin typeface="+mn-ea"/>
            </a:endParaRPr>
          </a:p>
          <a:p>
            <a:pPr lvl="0" indent="576000" algn="just">
              <a:spcAft>
                <a:spcPts val="600"/>
              </a:spcAft>
            </a:pPr>
            <a:r>
              <a:rPr lang="zh-CN" altLang="en-US" sz="2400" dirty="0">
                <a:solidFill>
                  <a:srgbClr val="000000"/>
                </a:solidFill>
                <a:latin typeface="+mn-ea"/>
              </a:rPr>
              <a:t>（</a:t>
            </a:r>
            <a:r>
              <a:rPr lang="en-US" altLang="zh-CN" sz="2400" dirty="0">
                <a:solidFill>
                  <a:srgbClr val="000000"/>
                </a:solidFill>
                <a:latin typeface="+mn-ea"/>
              </a:rPr>
              <a:t>2</a:t>
            </a:r>
            <a:r>
              <a:rPr lang="zh-CN" altLang="en-US" sz="2400" dirty="0">
                <a:solidFill>
                  <a:srgbClr val="000000"/>
                </a:solidFill>
                <a:latin typeface="+mn-ea"/>
              </a:rPr>
              <a:t>）</a:t>
            </a:r>
            <a:r>
              <a:rPr lang="zh-CN" altLang="en-US" sz="2400" dirty="0">
                <a:latin typeface="+mn-ea"/>
              </a:rPr>
              <a:t>小组成员检查电气元件是否完好，参照图</a:t>
            </a:r>
            <a:r>
              <a:rPr lang="en-US" altLang="zh-CN" sz="2400" dirty="0">
                <a:latin typeface="+mn-ea"/>
              </a:rPr>
              <a:t>2-2~</a:t>
            </a:r>
            <a:r>
              <a:rPr lang="zh-CN" altLang="en-US" sz="2400" dirty="0">
                <a:latin typeface="+mn-ea"/>
              </a:rPr>
              <a:t>图</a:t>
            </a:r>
            <a:r>
              <a:rPr lang="en-US" altLang="zh-CN" sz="2400" dirty="0">
                <a:latin typeface="+mn-ea"/>
              </a:rPr>
              <a:t>2-5</a:t>
            </a:r>
            <a:r>
              <a:rPr lang="zh-CN" altLang="en-US" sz="2400" dirty="0">
                <a:latin typeface="+mn-ea"/>
              </a:rPr>
              <a:t>进行接线。</a:t>
            </a:r>
            <a:endParaRPr lang="en-US" altLang="zh-CN" sz="2400" dirty="0">
              <a:latin typeface="+mn-ea"/>
            </a:endParaRPr>
          </a:p>
          <a:p>
            <a:pPr lvl="0" indent="576000" algn="just">
              <a:spcAft>
                <a:spcPts val="600"/>
              </a:spcAft>
            </a:pPr>
            <a:r>
              <a:rPr lang="zh-CN" altLang="en-US" sz="2400" dirty="0">
                <a:solidFill>
                  <a:srgbClr val="000000"/>
                </a:solidFill>
                <a:latin typeface="+mn-ea"/>
              </a:rPr>
              <a:t>（</a:t>
            </a:r>
            <a:r>
              <a:rPr lang="en-US" altLang="zh-CN" sz="2400" dirty="0">
                <a:solidFill>
                  <a:srgbClr val="000000"/>
                </a:solidFill>
                <a:latin typeface="+mn-ea"/>
              </a:rPr>
              <a:t>3</a:t>
            </a:r>
            <a:r>
              <a:rPr lang="zh-CN" altLang="en-US" sz="2400" dirty="0">
                <a:solidFill>
                  <a:srgbClr val="000000"/>
                </a:solidFill>
                <a:latin typeface="+mn-ea"/>
              </a:rPr>
              <a:t>）</a:t>
            </a:r>
            <a:r>
              <a:rPr lang="zh-CN" altLang="en-US" sz="2400" dirty="0">
                <a:latin typeface="+mn-ea"/>
              </a:rPr>
              <a:t>电气元件排列要整齐、匀称、间距合理，且便于电气元件的更换；紧固电气元件时用力要均匀，紧固程度适当，做到既要使电气元件安装牢固，又不使其损坏。</a:t>
            </a:r>
            <a:endParaRPr lang="en-US" altLang="zh-CN" sz="2400" dirty="0">
              <a:latin typeface="+mn-ea"/>
            </a:endParaRPr>
          </a:p>
          <a:p>
            <a:pPr lvl="0" indent="576000" algn="just">
              <a:spcAft>
                <a:spcPts val="600"/>
              </a:spcAft>
            </a:pPr>
            <a:r>
              <a:rPr lang="zh-CN" altLang="en-US" sz="2400" dirty="0">
                <a:solidFill>
                  <a:srgbClr val="000000"/>
                </a:solidFill>
                <a:latin typeface="+mn-ea"/>
              </a:rPr>
              <a:t>（</a:t>
            </a:r>
            <a:r>
              <a:rPr lang="en-US" altLang="zh-CN" sz="2400" dirty="0">
                <a:solidFill>
                  <a:srgbClr val="000000"/>
                </a:solidFill>
                <a:latin typeface="+mn-ea"/>
              </a:rPr>
              <a:t>4</a:t>
            </a:r>
            <a:r>
              <a:rPr lang="zh-CN" altLang="en-US" sz="2400" dirty="0">
                <a:solidFill>
                  <a:srgbClr val="000000"/>
                </a:solidFill>
                <a:latin typeface="+mn-ea"/>
              </a:rPr>
              <a:t>）</a:t>
            </a:r>
            <a:r>
              <a:rPr lang="zh-CN" altLang="en-US" sz="2400" dirty="0">
                <a:latin typeface="+mn-ea"/>
              </a:rPr>
              <a:t>按接线图进行板前明线布线和套编码套管，做到布线横平竖直、整齐、分布均匀、紧贴安装面、走线合理；套编码套管要正确；严禁损伤线心和导线绝缘；接点牢靠，不得松动，不得压绝缘层，不反圈及不露铜过长等。</a:t>
            </a:r>
            <a:endParaRPr lang="en-US" altLang="zh-CN" sz="2400" dirty="0">
              <a:latin typeface="+mn-ea"/>
            </a:endParaRPr>
          </a:p>
          <a:p>
            <a:pPr lvl="0" indent="576000" algn="just">
              <a:spcAft>
                <a:spcPts val="600"/>
              </a:spcAft>
            </a:pPr>
            <a:r>
              <a:rPr lang="zh-CN" altLang="en-US" sz="2400" dirty="0">
                <a:solidFill>
                  <a:srgbClr val="000000"/>
                </a:solidFill>
                <a:latin typeface="+mn-ea"/>
              </a:rPr>
              <a:t>（</a:t>
            </a:r>
            <a:r>
              <a:rPr lang="en-US" altLang="zh-CN" sz="2400" dirty="0">
                <a:solidFill>
                  <a:srgbClr val="000000"/>
                </a:solidFill>
                <a:latin typeface="+mn-ea"/>
              </a:rPr>
              <a:t>5</a:t>
            </a:r>
            <a:r>
              <a:rPr lang="zh-CN" altLang="en-US" sz="2400" dirty="0">
                <a:solidFill>
                  <a:srgbClr val="000000"/>
                </a:solidFill>
                <a:latin typeface="+mn-ea"/>
              </a:rPr>
              <a:t>）</a:t>
            </a:r>
            <a:r>
              <a:rPr lang="zh-CN" altLang="en-US" sz="2400" dirty="0">
                <a:latin typeface="+mn-ea"/>
              </a:rPr>
              <a:t>根据电路图检查控制板布线的正确性。</a:t>
            </a:r>
            <a:endParaRPr lang="en-US" altLang="zh-CN" sz="2400" dirty="0">
              <a:latin typeface="+mn-ea"/>
            </a:endParaRPr>
          </a:p>
          <a:p>
            <a:pPr lvl="0" indent="576000" algn="just">
              <a:spcAft>
                <a:spcPts val="600"/>
              </a:spcAft>
            </a:pPr>
            <a:r>
              <a:rPr lang="zh-CN" altLang="en-US" sz="2400" dirty="0">
                <a:solidFill>
                  <a:srgbClr val="000000"/>
                </a:solidFill>
                <a:latin typeface="+mn-ea"/>
              </a:rPr>
              <a:t>（</a:t>
            </a:r>
            <a:r>
              <a:rPr lang="en-US" altLang="zh-CN" sz="2400" dirty="0">
                <a:solidFill>
                  <a:srgbClr val="000000"/>
                </a:solidFill>
                <a:latin typeface="+mn-ea"/>
              </a:rPr>
              <a:t>6</a:t>
            </a:r>
            <a:r>
              <a:rPr lang="zh-CN" altLang="en-US" sz="2400" dirty="0">
                <a:solidFill>
                  <a:srgbClr val="000000"/>
                </a:solidFill>
                <a:latin typeface="+mn-ea"/>
              </a:rPr>
              <a:t>）</a:t>
            </a:r>
            <a:r>
              <a:rPr lang="zh-CN" altLang="en-US" sz="2400" dirty="0">
                <a:latin typeface="+mn-ea"/>
              </a:rPr>
              <a:t>连接电源、电动机等控制板外部的导线。导线要敷设在导线通道内， 并采用绝缘良好的橡皮线进行通电校验。</a:t>
            </a:r>
            <a:endParaRPr kumimoji="0" lang="en-US" altLang="zh-CN" sz="2400" b="0" i="0" u="none" strike="noStrike" kern="1200" cap="none" spc="0" normalizeH="0" baseline="0" noProof="0" dirty="0">
              <a:ln>
                <a:noFill/>
              </a:ln>
              <a:solidFill>
                <a:srgbClr val="000000"/>
              </a:solidFill>
              <a:effectLst/>
              <a:uLnTx/>
              <a:uFillTx/>
              <a:latin typeface="+mn-ea"/>
              <a:cs typeface="+mn-cs"/>
            </a:endParaRPr>
          </a:p>
        </p:txBody>
      </p:sp>
    </p:spTree>
    <p:extLst>
      <p:ext uri="{BB962C8B-B14F-4D97-AF65-F5344CB8AC3E}">
        <p14:creationId xmlns:p14="http://schemas.microsoft.com/office/powerpoint/2010/main" val="21690327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9CAE6A-CE6C-95EE-8697-C25CD1884011}"/>
            </a:ext>
          </a:extLst>
        </p:cNvPr>
        <p:cNvGrpSpPr/>
        <p:nvPr/>
      </p:nvGrpSpPr>
      <p:grpSpPr>
        <a:xfrm>
          <a:off x="0" y="0"/>
          <a:ext cx="0" cy="0"/>
          <a:chOff x="0" y="0"/>
          <a:chExt cx="0" cy="0"/>
        </a:xfrm>
      </p:grpSpPr>
      <p:grpSp>
        <p:nvGrpSpPr>
          <p:cNvPr id="17" name="组合 16">
            <a:extLst>
              <a:ext uri="{FF2B5EF4-FFF2-40B4-BE49-F238E27FC236}">
                <a16:creationId xmlns:a16="http://schemas.microsoft.com/office/drawing/2014/main" id="{BFC8DE87-EFD2-A792-8E02-86D995C2C058}"/>
              </a:ext>
            </a:extLst>
          </p:cNvPr>
          <p:cNvGrpSpPr/>
          <p:nvPr userDrawn="1">
            <p:custDataLst>
              <p:tags r:id="rId2"/>
            </p:custDataLst>
          </p:nvPr>
        </p:nvGrpSpPr>
        <p:grpSpPr>
          <a:xfrm>
            <a:off x="11598910" y="6433185"/>
            <a:ext cx="450850" cy="149860"/>
            <a:chOff x="0" y="3623101"/>
            <a:chExt cx="1405715" cy="468548"/>
          </a:xfrm>
        </p:grpSpPr>
        <p:sp>
          <p:nvSpPr>
            <p:cNvPr id="19" name="菱形 18">
              <a:extLst>
                <a:ext uri="{FF2B5EF4-FFF2-40B4-BE49-F238E27FC236}">
                  <a16:creationId xmlns:a16="http://schemas.microsoft.com/office/drawing/2014/main" id="{207B16D1-F87A-9F57-4396-74CE1C5BF64B}"/>
                </a:ext>
              </a:extLst>
            </p:cNvPr>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0" name="菱形 19">
              <a:extLst>
                <a:ext uri="{FF2B5EF4-FFF2-40B4-BE49-F238E27FC236}">
                  <a16:creationId xmlns:a16="http://schemas.microsoft.com/office/drawing/2014/main" id="{FB9CC24B-04DC-C010-D613-96A86049C573}"/>
                </a:ext>
              </a:extLst>
            </p:cNvPr>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1" name="菱形 20">
              <a:extLst>
                <a:ext uri="{FF2B5EF4-FFF2-40B4-BE49-F238E27FC236}">
                  <a16:creationId xmlns:a16="http://schemas.microsoft.com/office/drawing/2014/main" id="{C92A2F43-0503-53C9-C919-25AB9563051F}"/>
                </a:ext>
              </a:extLst>
            </p:cNvPr>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sp>
        <p:nvSpPr>
          <p:cNvPr id="16" name="五边形 4">
            <a:extLst>
              <a:ext uri="{FF2B5EF4-FFF2-40B4-BE49-F238E27FC236}">
                <a16:creationId xmlns:a16="http://schemas.microsoft.com/office/drawing/2014/main" id="{AF7D7BC1-E6AC-69BF-1502-6B03E6D3F1A5}"/>
              </a:ext>
            </a:extLst>
          </p:cNvPr>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3" name="内容占位符 2">
            <a:extLst>
              <a:ext uri="{FF2B5EF4-FFF2-40B4-BE49-F238E27FC236}">
                <a16:creationId xmlns:a16="http://schemas.microsoft.com/office/drawing/2014/main" id="{287D1D60-435E-CE57-AC2F-81FA27F143B7}"/>
              </a:ext>
            </a:extLst>
          </p:cNvPr>
          <p:cNvSpPr>
            <a:spLocks noGrp="1"/>
          </p:cNvSpPr>
          <p:nvPr>
            <p:custDataLst>
              <p:tags r:id="rId4"/>
            </p:custDataLst>
          </p:nvPr>
        </p:nvSpPr>
        <p:spPr>
          <a:xfrm>
            <a:off x="837565" y="517843"/>
            <a:ext cx="10512000" cy="575087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zh-CN" altLang="en-US" sz="32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检查评估</a:t>
            </a:r>
            <a:endParaRPr kumimoji="0" lang="en-US" altLang="zh-CN" sz="32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5945" algn="just"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en-US" altLang="zh-CN"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1.</a:t>
            </a:r>
            <a:r>
              <a:rPr kumimoji="0" lang="zh-CN" altLang="en-US"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自检</a:t>
            </a:r>
            <a:endParaRPr kumimoji="0" lang="en-US" altLang="zh-CN"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lvl="0" indent="575945" algn="just">
              <a:lnSpc>
                <a:spcPct val="100000"/>
              </a:lnSpc>
              <a:spcBef>
                <a:spcPts val="600"/>
              </a:spcBef>
              <a:buNone/>
              <a:defRPr/>
            </a:pPr>
            <a:r>
              <a:rPr lang="zh-CN" altLang="en-US" sz="2000" dirty="0"/>
              <a:t>安装完毕，必须按要求进行认真检查，经教师确认无误后才允许通电试车。</a:t>
            </a:r>
            <a:endParaRPr lang="en-US" altLang="zh-CN" sz="2000" dirty="0"/>
          </a:p>
          <a:p>
            <a:pPr marL="0" lvl="0" indent="575945" algn="just">
              <a:lnSpc>
                <a:spcPct val="100000"/>
              </a:lnSpc>
              <a:spcBef>
                <a:spcPts val="600"/>
              </a:spcBef>
              <a:buNone/>
              <a:defRPr/>
            </a:pPr>
            <a:r>
              <a:rPr kumimoji="0" lang="zh-CN" altLang="en-US" sz="20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en-US" altLang="zh-CN" sz="20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1</a:t>
            </a:r>
            <a:r>
              <a:rPr kumimoji="0" lang="zh-CN" altLang="en-US" sz="20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）主电路接线检查。按电路图或接线图从电源端开始，逐段核对接线有无漏接、错接之处，检查导线接点是否符合要求、压接是否牢固，以免带负载运行时产生闪弧现象。</a:t>
            </a:r>
            <a:endParaRPr kumimoji="0" lang="en-US" altLang="zh-CN" sz="20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5945" algn="just"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zh-CN" altLang="en-US" sz="20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a:t>
            </a:r>
            <a:r>
              <a:rPr kumimoji="0" lang="en-US" altLang="zh-CN" sz="20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2</a:t>
            </a:r>
            <a:r>
              <a:rPr kumimoji="0" lang="zh-CN" altLang="en-US" sz="20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）控制电路接线检查。用万用表电阻挡检查控制电路接线情况。</a:t>
            </a:r>
            <a:endParaRPr kumimoji="0" lang="en-US" altLang="zh-CN" sz="20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5945" algn="just"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en-US" altLang="zh-CN"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2.</a:t>
            </a:r>
            <a:r>
              <a:rPr kumimoji="0" lang="zh-CN" altLang="en-US"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交验合格后，通电试车</a:t>
            </a:r>
            <a:r>
              <a:rPr kumimoji="0" lang="zh-CN" altLang="en-US"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 </a:t>
            </a:r>
            <a:endParaRPr kumimoji="0" lang="en-US" altLang="zh-CN" sz="24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lvl="0" indent="575945" algn="just">
              <a:lnSpc>
                <a:spcPct val="100000"/>
              </a:lnSpc>
              <a:spcBef>
                <a:spcPts val="600"/>
              </a:spcBef>
              <a:buNone/>
              <a:defRPr/>
            </a:pPr>
            <a:r>
              <a:rPr lang="zh-CN" altLang="en-US" sz="2000" dirty="0"/>
              <a:t>出现故障后，学生应独立进行检修。当需带电检查时，必须有教师在现场监护。通电时，必须经指导教师同意后再接通电源，并需要教师在现场进行监护。</a:t>
            </a:r>
            <a:endParaRPr lang="en-US" altLang="zh-CN" sz="2000" dirty="0"/>
          </a:p>
          <a:p>
            <a:pPr marL="0" lvl="0" indent="575945" algn="just">
              <a:lnSpc>
                <a:spcPct val="100000"/>
              </a:lnSpc>
              <a:spcBef>
                <a:spcPts val="600"/>
              </a:spcBef>
              <a:buNone/>
              <a:defRPr/>
            </a:pPr>
            <a:r>
              <a:rPr lang="zh-CN" altLang="en-US" sz="2000" dirty="0"/>
              <a:t>依次合上断路器，接通钥匙开关</a:t>
            </a:r>
            <a:r>
              <a:rPr lang="en-US" altLang="zh-CN" sz="2000" dirty="0"/>
              <a:t>M1-SA1</a:t>
            </a:r>
            <a:r>
              <a:rPr lang="zh-CN" altLang="en-US" sz="2000" dirty="0"/>
              <a:t>，按下启动按钮。可手动操作方向按钮</a:t>
            </a:r>
            <a:r>
              <a:rPr lang="en-US" altLang="zh-CN" sz="2000" dirty="0"/>
              <a:t>M2-SB5</a:t>
            </a:r>
            <a:r>
              <a:rPr lang="zh-CN" altLang="en-US" sz="2000" dirty="0"/>
              <a:t>等，观察电动机或拖板移动的方向。可通过控制按钮</a:t>
            </a:r>
            <a:r>
              <a:rPr lang="en-US" altLang="zh-CN" sz="2000" dirty="0"/>
              <a:t>M2-SB5</a:t>
            </a:r>
            <a:r>
              <a:rPr lang="zh-CN" altLang="en-US" sz="2000" dirty="0"/>
              <a:t>或</a:t>
            </a:r>
            <a:r>
              <a:rPr lang="en-US" altLang="zh-CN" sz="2000" dirty="0"/>
              <a:t>M2-SB7</a:t>
            </a:r>
            <a:r>
              <a:rPr lang="zh-CN" altLang="en-US" sz="2000" dirty="0"/>
              <a:t>观察电动机或拖板运行情况，查看基准点灯是否亮。可按下紧停按钮</a:t>
            </a:r>
            <a:r>
              <a:rPr lang="en-US" altLang="zh-CN" sz="2000" dirty="0"/>
              <a:t>M1-SB1</a:t>
            </a:r>
            <a:r>
              <a:rPr lang="zh-CN" altLang="en-US" sz="2000" dirty="0"/>
              <a:t>，观察报警灯状态。此时按下方向键，观察电动机是否运行。</a:t>
            </a:r>
            <a:endParaRPr lang="en-US" altLang="zh-CN" sz="2000" dirty="0"/>
          </a:p>
          <a:p>
            <a:pPr marL="0" lvl="0" indent="575945" algn="just">
              <a:lnSpc>
                <a:spcPct val="100000"/>
              </a:lnSpc>
              <a:spcBef>
                <a:spcPts val="600"/>
              </a:spcBef>
              <a:buNone/>
              <a:defRPr/>
            </a:pPr>
            <a:r>
              <a:rPr kumimoji="0" lang="en-US" altLang="zh-CN"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3.</a:t>
            </a:r>
            <a:r>
              <a:rPr kumimoji="0" lang="zh-CN" altLang="en-US"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通电试车完毕，停转、 切断电源 </a:t>
            </a:r>
            <a:endParaRPr kumimoji="0" lang="en-US" altLang="zh-CN" sz="2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5945" algn="just"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zh-CN" altLang="en-US" sz="20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先拆除三相电源线，再拆除电动机负载线。</a:t>
            </a:r>
            <a:endParaRPr kumimoji="0" lang="en-US" altLang="zh-CN" sz="20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p:txBody>
      </p:sp>
      <p:sp>
        <p:nvSpPr>
          <p:cNvPr id="2" name="五边形 4">
            <a:extLst>
              <a:ext uri="{FF2B5EF4-FFF2-40B4-BE49-F238E27FC236}">
                <a16:creationId xmlns:a16="http://schemas.microsoft.com/office/drawing/2014/main" id="{6313436E-0B44-2C02-4F90-882D3637A21F}"/>
              </a:ext>
            </a:extLst>
          </p:cNvPr>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Tree>
    <p:custDataLst>
      <p:tags r:id="rId1"/>
    </p:custDataLst>
    <p:extLst>
      <p:ext uri="{BB962C8B-B14F-4D97-AF65-F5344CB8AC3E}">
        <p14:creationId xmlns:p14="http://schemas.microsoft.com/office/powerpoint/2010/main" val="3205491651"/>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fade">
                                      <p:cBhvr>
                                        <p:cTn id="32" dur="500"/>
                                        <p:tgtEl>
                                          <p:spTgt spid="3">
                                            <p:txEl>
                                              <p:pRg st="8" end="8"/>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animEffect transition="in" filter="fade">
                                      <p:cBhvr>
                                        <p:cTn id="35"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26DF97-7378-AFAC-DDCD-FC0B2D46FB3E}"/>
            </a:ext>
          </a:extLst>
        </p:cNvPr>
        <p:cNvGrpSpPr/>
        <p:nvPr/>
      </p:nvGrpSpPr>
      <p:grpSpPr>
        <a:xfrm>
          <a:off x="0" y="0"/>
          <a:ext cx="0" cy="0"/>
          <a:chOff x="0" y="0"/>
          <a:chExt cx="0" cy="0"/>
        </a:xfrm>
      </p:grpSpPr>
      <p:grpSp>
        <p:nvGrpSpPr>
          <p:cNvPr id="17" name="组合 16">
            <a:extLst>
              <a:ext uri="{FF2B5EF4-FFF2-40B4-BE49-F238E27FC236}">
                <a16:creationId xmlns:a16="http://schemas.microsoft.com/office/drawing/2014/main" id="{91BAF419-A345-9782-EED9-4F2473E20429}"/>
              </a:ext>
            </a:extLst>
          </p:cNvPr>
          <p:cNvGrpSpPr/>
          <p:nvPr userDrawn="1">
            <p:custDataLst>
              <p:tags r:id="rId2"/>
            </p:custDataLst>
          </p:nvPr>
        </p:nvGrpSpPr>
        <p:grpSpPr>
          <a:xfrm>
            <a:off x="11598910" y="6433185"/>
            <a:ext cx="450850" cy="149860"/>
            <a:chOff x="0" y="3623101"/>
            <a:chExt cx="1405715" cy="468548"/>
          </a:xfrm>
        </p:grpSpPr>
        <p:sp>
          <p:nvSpPr>
            <p:cNvPr id="19" name="菱形 18">
              <a:extLst>
                <a:ext uri="{FF2B5EF4-FFF2-40B4-BE49-F238E27FC236}">
                  <a16:creationId xmlns:a16="http://schemas.microsoft.com/office/drawing/2014/main" id="{0C82F438-71C0-298A-5E96-E860B66493BE}"/>
                </a:ext>
              </a:extLst>
            </p:cNvPr>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0" name="菱形 19">
              <a:extLst>
                <a:ext uri="{FF2B5EF4-FFF2-40B4-BE49-F238E27FC236}">
                  <a16:creationId xmlns:a16="http://schemas.microsoft.com/office/drawing/2014/main" id="{22D34F41-4BD4-6CFF-C4F1-6EDA21A93BD4}"/>
                </a:ext>
              </a:extLst>
            </p:cNvPr>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1" name="菱形 20">
              <a:extLst>
                <a:ext uri="{FF2B5EF4-FFF2-40B4-BE49-F238E27FC236}">
                  <a16:creationId xmlns:a16="http://schemas.microsoft.com/office/drawing/2014/main" id="{4255CB69-7344-6244-31A0-2219E87BAA7F}"/>
                </a:ext>
              </a:extLst>
            </p:cNvPr>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sp>
        <p:nvSpPr>
          <p:cNvPr id="16" name="五边形 4">
            <a:extLst>
              <a:ext uri="{FF2B5EF4-FFF2-40B4-BE49-F238E27FC236}">
                <a16:creationId xmlns:a16="http://schemas.microsoft.com/office/drawing/2014/main" id="{6C1EC935-F399-31CF-E5BC-E3C1F88AD02C}"/>
              </a:ext>
            </a:extLst>
          </p:cNvPr>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3" name="内容占位符 2">
            <a:extLst>
              <a:ext uri="{FF2B5EF4-FFF2-40B4-BE49-F238E27FC236}">
                <a16:creationId xmlns:a16="http://schemas.microsoft.com/office/drawing/2014/main" id="{40A9B950-BEE5-56F6-5D9A-B83F046BB701}"/>
              </a:ext>
            </a:extLst>
          </p:cNvPr>
          <p:cNvSpPr>
            <a:spLocks noGrp="1"/>
          </p:cNvSpPr>
          <p:nvPr>
            <p:custDataLst>
              <p:tags r:id="rId4"/>
            </p:custDataLst>
          </p:nvPr>
        </p:nvSpPr>
        <p:spPr>
          <a:xfrm>
            <a:off x="837565" y="695740"/>
            <a:ext cx="4450466" cy="4562060"/>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altLang="zh-CN" sz="28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4.</a:t>
            </a:r>
            <a:r>
              <a:rPr kumimoji="0" lang="zh-CN" altLang="en-US" sz="28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检查评估</a:t>
            </a:r>
            <a:endParaRPr kumimoji="0" lang="en-US" altLang="zh-CN" sz="28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5945"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28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工作质量检测检查内容</a:t>
            </a:r>
            <a:endParaRPr kumimoji="0" lang="en-US" altLang="zh-CN" sz="28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575945"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28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如表</a:t>
            </a:r>
            <a:r>
              <a:rPr kumimoji="0" lang="en-US" altLang="zh-CN" sz="28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2-2</a:t>
            </a:r>
            <a:r>
              <a:rPr kumimoji="0" lang="zh-CN" altLang="en-US" sz="28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所示。</a:t>
            </a:r>
          </a:p>
        </p:txBody>
      </p:sp>
      <p:sp>
        <p:nvSpPr>
          <p:cNvPr id="2" name="五边形 4">
            <a:extLst>
              <a:ext uri="{FF2B5EF4-FFF2-40B4-BE49-F238E27FC236}">
                <a16:creationId xmlns:a16="http://schemas.microsoft.com/office/drawing/2014/main" id="{F8F26FC8-F044-108A-F7A9-6618E873EAD2}"/>
              </a:ext>
            </a:extLst>
          </p:cNvPr>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pic>
        <p:nvPicPr>
          <p:cNvPr id="5" name="图片 4">
            <a:extLst>
              <a:ext uri="{FF2B5EF4-FFF2-40B4-BE49-F238E27FC236}">
                <a16:creationId xmlns:a16="http://schemas.microsoft.com/office/drawing/2014/main" id="{76788D5E-FCC8-D8C4-D95B-C124E6FCA543}"/>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096000" y="533149"/>
            <a:ext cx="4450466" cy="5791702"/>
          </a:xfrm>
          <a:prstGeom prst="rect">
            <a:avLst/>
          </a:prstGeom>
        </p:spPr>
      </p:pic>
    </p:spTree>
    <p:custDataLst>
      <p:tags r:id="rId1"/>
    </p:custDataLst>
    <p:extLst>
      <p:ext uri="{BB962C8B-B14F-4D97-AF65-F5344CB8AC3E}">
        <p14:creationId xmlns:p14="http://schemas.microsoft.com/office/powerpoint/2010/main" val="3445601248"/>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idx="16389"/>
            <p:custDataLst>
              <p:tags r:id="rId2"/>
            </p:custDataLst>
          </p:nvPr>
        </p:nvSpPr>
        <p:spPr/>
        <p:txBody>
          <a:bodyPr/>
          <a:lstStyle/>
          <a:p>
            <a:r>
              <a:rPr lang="zh-CN" altLang="en-US"/>
              <a:t>THE END</a:t>
            </a:r>
          </a:p>
        </p:txBody>
      </p:sp>
      <p:sp>
        <p:nvSpPr>
          <p:cNvPr id="3" name="标题 2"/>
          <p:cNvSpPr>
            <a:spLocks noGrp="1"/>
          </p:cNvSpPr>
          <p:nvPr>
            <p:ph type="ctrTitle" idx="16388"/>
            <p:custDataLst>
              <p:tags r:id="rId3"/>
            </p:custDataLst>
          </p:nvPr>
        </p:nvSpPr>
        <p:spPr/>
        <p:txBody>
          <a:bodyPr>
            <a:normAutofit/>
          </a:bodyPr>
          <a:lstStyle/>
          <a:p>
            <a:r>
              <a:rPr lang="zh-CN" altLang="en-US" sz="3110">
                <a:sym typeface="+mn-ea"/>
              </a:rPr>
              <a:t>数控机床电气控制（第4版）</a:t>
            </a:r>
            <a:endParaRPr lang="zh-CN" altLang="en-US" sz="3110"/>
          </a:p>
        </p:txBody>
      </p:sp>
      <p:pic>
        <p:nvPicPr>
          <p:cNvPr id="9" name="图片 8"/>
          <p:cNvPicPr>
            <a:picLocks noChangeAspect="1"/>
          </p:cNvPicPr>
          <p:nvPr/>
        </p:nvPicPr>
        <p:blipFill>
          <a:blip r:embed="rId5"/>
          <a:stretch>
            <a:fillRect/>
          </a:stretch>
        </p:blipFill>
        <p:spPr>
          <a:xfrm>
            <a:off x="256540" y="196850"/>
            <a:ext cx="2402205" cy="40830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14:dur="699">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3" name="内容占位符 2"/>
          <p:cNvSpPr>
            <a:spLocks noGrp="1"/>
          </p:cNvSpPr>
          <p:nvPr>
            <p:custDataLst>
              <p:tags r:id="rId4"/>
            </p:custDataLst>
          </p:nvPr>
        </p:nvSpPr>
        <p:spPr>
          <a:xfrm>
            <a:off x="1252849" y="1713322"/>
            <a:ext cx="9686301" cy="3431356"/>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zh-CN" altLang="en-US" sz="32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任务分析</a:t>
            </a:r>
            <a:endParaRPr kumimoji="0" lang="en-US" altLang="zh-CN" sz="32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lvl="0" indent="720090" algn="just">
              <a:buNone/>
            </a:pPr>
            <a:r>
              <a:rPr lang="zh-CN" altLang="en-US" dirty="0"/>
              <a:t>本任务以某型号数控机床为例，使用</a:t>
            </a:r>
            <a:r>
              <a:rPr lang="en-US" altLang="zh-CN" dirty="0"/>
              <a:t>CAXA</a:t>
            </a:r>
            <a:r>
              <a:rPr lang="zh-CN" altLang="en-US" dirty="0"/>
              <a:t>电子图板软件绘制其电气原理图。本任务参照某型号数控机床电气原理图，让学生通过知识准备阶段对数控机床电气控制电路中的图形及文字符号使用方法、电气控制电路绘制规则的学习，能够使用</a:t>
            </a:r>
            <a:r>
              <a:rPr lang="en-US" altLang="zh-CN" dirty="0"/>
              <a:t>CAXA</a:t>
            </a:r>
            <a:r>
              <a:rPr lang="zh-CN" altLang="en-US" dirty="0"/>
              <a:t>电子图板绘制此数控机床电气原理图。</a:t>
            </a:r>
            <a:endParaRPr kumimoji="0" lang="en-US" altLang="zh-CN" sz="28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sp>
        <p:nvSpPr>
          <p:cNvPr id="16" name="五边形 4"/>
          <p:cNvSpPr/>
          <p:nvPr userDrawn="1">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3" name="内容占位符 2"/>
          <p:cNvSpPr>
            <a:spLocks noGrp="1"/>
          </p:cNvSpPr>
          <p:nvPr>
            <p:custDataLst>
              <p:tags r:id="rId4"/>
            </p:custDataLst>
          </p:nvPr>
        </p:nvSpPr>
        <p:spPr>
          <a:xfrm>
            <a:off x="837565" y="1957995"/>
            <a:ext cx="10515600" cy="294200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1000"/>
              </a:spcAft>
              <a:buClrTx/>
              <a:buSzTx/>
              <a:buFont typeface="Arial" panose="020B0604020202020204" pitchFamily="34" charset="0"/>
              <a:buChar char="•"/>
              <a:tabLst/>
              <a:defRPr/>
            </a:pPr>
            <a:r>
              <a:rPr kumimoji="0" lang="zh-CN" altLang="en-US" sz="4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rPr>
              <a:t>知识准备</a:t>
            </a:r>
            <a:endParaRPr kumimoji="0" lang="en-US" altLang="zh-CN" sz="44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a:p>
            <a:pPr marL="0" lvl="0" indent="575945" algn="just">
              <a:lnSpc>
                <a:spcPct val="100000"/>
              </a:lnSpc>
              <a:buNone/>
            </a:pPr>
            <a:r>
              <a:rPr lang="zh-CN" altLang="en-US" sz="3200" dirty="0"/>
              <a:t>电力拖动控制系统由拖动机器的电动机和电气控制电路等组成。为了表达电气控制系统的设计意图，便于分析其工作原理及安装、调试和检修控制系统，必须采用统一的图形符号和文字符号来表达。</a:t>
            </a:r>
            <a:endParaRPr kumimoji="0" lang="zh-CN" altLang="en-US" sz="32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微软雅黑" panose="020B0503020204020204" charset="-122"/>
            </a:endParaRPr>
          </a:p>
        </p:txBody>
      </p:sp>
      <p:sp>
        <p:nvSpPr>
          <p:cNvPr id="2" name="五边形 4"/>
          <p:cNvSpPr/>
          <p:nvPr userDrawn="1">
            <p:custDataLst>
              <p:tags r:id="rId5"/>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7EBEA072-5086-7BB8-DB76-BC1F4F8F4AF7}"/>
              </a:ext>
            </a:extLst>
          </p:cNvPr>
          <p:cNvSpPr txBox="1"/>
          <p:nvPr/>
        </p:nvSpPr>
        <p:spPr>
          <a:xfrm>
            <a:off x="840000" y="1251481"/>
            <a:ext cx="10512000" cy="4431983"/>
          </a:xfrm>
          <a:prstGeom prst="rect">
            <a:avLst/>
          </a:prstGeom>
          <a:noFill/>
        </p:spPr>
        <p:txBody>
          <a:bodyPr wrap="square" rtlCol="0">
            <a:spAutoFit/>
          </a:bodyPr>
          <a:lstStyle/>
          <a:p>
            <a:pPr algn="just">
              <a:spcAft>
                <a:spcPts val="600"/>
              </a:spcAft>
            </a:pPr>
            <a:r>
              <a:rPr lang="en-US" altLang="zh-CN" sz="3200" b="1" dirty="0">
                <a:latin typeface="+mj-ea"/>
                <a:ea typeface="+mj-ea"/>
              </a:rPr>
              <a:t>2.1    </a:t>
            </a:r>
            <a:r>
              <a:rPr lang="zh-CN" altLang="en-US" sz="3200" b="1" dirty="0">
                <a:latin typeface="+mj-ea"/>
                <a:ea typeface="+mj-ea"/>
              </a:rPr>
              <a:t>电气控制电路的图形及文字符号</a:t>
            </a:r>
            <a:endParaRPr lang="en-US" altLang="zh-CN" sz="3200" b="1" dirty="0">
              <a:latin typeface="+mj-ea"/>
              <a:ea typeface="+mj-ea"/>
            </a:endParaRPr>
          </a:p>
          <a:p>
            <a:pPr indent="576000" algn="just"/>
            <a:r>
              <a:rPr lang="zh-CN" altLang="en-US" sz="2400" dirty="0">
                <a:latin typeface="+mn-ea"/>
              </a:rPr>
              <a:t>电气图示符号有图形符号、文字符号、回路标号及坐标标示和文字标示。</a:t>
            </a:r>
            <a:endParaRPr lang="en-US" altLang="zh-CN" sz="2400" dirty="0">
              <a:latin typeface="+mn-ea"/>
            </a:endParaRPr>
          </a:p>
          <a:p>
            <a:pPr indent="576000" algn="just">
              <a:spcAft>
                <a:spcPts val="600"/>
              </a:spcAft>
            </a:pPr>
            <a:r>
              <a:rPr lang="en-US" altLang="zh-CN" sz="2400" b="1" dirty="0">
                <a:latin typeface="+mn-ea"/>
              </a:rPr>
              <a:t>1.</a:t>
            </a:r>
            <a:r>
              <a:rPr lang="zh-CN" altLang="en-US" sz="2400" b="1" dirty="0">
                <a:latin typeface="+mn-ea"/>
              </a:rPr>
              <a:t>图形符号</a:t>
            </a:r>
            <a:endParaRPr lang="en-US" altLang="zh-CN" sz="2400" b="1" dirty="0">
              <a:latin typeface="+mn-ea"/>
            </a:endParaRPr>
          </a:p>
          <a:p>
            <a:pPr indent="576000" algn="just"/>
            <a:r>
              <a:rPr lang="zh-CN" altLang="en-US" sz="2400" dirty="0">
                <a:latin typeface="+mn-ea"/>
              </a:rPr>
              <a:t>图形符号通常用于图样或其他文件，以表示一个设备或概念的图形、标记或字符。</a:t>
            </a:r>
            <a:endParaRPr lang="en-US" altLang="zh-CN" sz="2400" dirty="0">
              <a:latin typeface="+mn-ea"/>
            </a:endParaRPr>
          </a:p>
          <a:p>
            <a:pPr indent="576000" algn="just"/>
            <a:r>
              <a:rPr lang="zh-CN" altLang="en-US" sz="2400" dirty="0">
                <a:latin typeface="+mn-ea"/>
              </a:rPr>
              <a:t>电气控制系统图中的图形符号必须按国家标准绘制。</a:t>
            </a:r>
            <a:endParaRPr lang="en-US" altLang="zh-CN" sz="2400" dirty="0">
              <a:latin typeface="+mn-ea"/>
            </a:endParaRPr>
          </a:p>
          <a:p>
            <a:pPr indent="576000" algn="just"/>
            <a:r>
              <a:rPr lang="zh-CN" altLang="en-US" sz="2400" dirty="0">
                <a:latin typeface="+mn-ea"/>
              </a:rPr>
              <a:t>图形符号含有符号要素、一般符号和限定符号。</a:t>
            </a:r>
            <a:endParaRPr lang="en-US" altLang="zh-CN" sz="2400" dirty="0">
              <a:latin typeface="+mn-ea"/>
            </a:endParaRPr>
          </a:p>
          <a:p>
            <a:pPr indent="576000" algn="just"/>
            <a:r>
              <a:rPr lang="zh-CN" altLang="en-US" sz="2400" dirty="0">
                <a:latin typeface="+mn-ea"/>
              </a:rPr>
              <a:t>（</a:t>
            </a:r>
            <a:r>
              <a:rPr lang="en-US" altLang="zh-CN" sz="2400" dirty="0">
                <a:latin typeface="+mn-ea"/>
              </a:rPr>
              <a:t>1</a:t>
            </a:r>
            <a:r>
              <a:rPr lang="zh-CN" altLang="en-US" sz="2400" dirty="0">
                <a:latin typeface="+mn-ea"/>
              </a:rPr>
              <a:t>）符号要素是一种具有确定意义的简单图形，必须同其他图形组合才能构成一个设备或概念的完整符号。</a:t>
            </a:r>
            <a:endParaRPr lang="en-US" altLang="zh-CN" sz="2400" dirty="0">
              <a:latin typeface="+mn-ea"/>
            </a:endParaRPr>
          </a:p>
          <a:p>
            <a:pPr indent="576000" algn="just"/>
            <a:r>
              <a:rPr lang="zh-CN" altLang="en-US" sz="2400" dirty="0">
                <a:latin typeface="+mn-ea"/>
              </a:rPr>
              <a:t>（</a:t>
            </a:r>
            <a:r>
              <a:rPr lang="en-US" altLang="zh-CN" sz="2400" dirty="0">
                <a:latin typeface="+mn-ea"/>
              </a:rPr>
              <a:t>2</a:t>
            </a:r>
            <a:r>
              <a:rPr lang="zh-CN" altLang="en-US" sz="2400" dirty="0">
                <a:latin typeface="+mn-ea"/>
              </a:rPr>
              <a:t>）一般符号是用于表示一类产品和此类产品特征的一种简单的符号。</a:t>
            </a:r>
            <a:endParaRPr lang="en-US" altLang="zh-CN" sz="2400" dirty="0">
              <a:latin typeface="+mn-ea"/>
            </a:endParaRPr>
          </a:p>
          <a:p>
            <a:pPr indent="576000" algn="just"/>
            <a:r>
              <a:rPr lang="zh-CN" altLang="en-US" sz="2400" dirty="0">
                <a:latin typeface="+mn-ea"/>
              </a:rPr>
              <a:t>（</a:t>
            </a:r>
            <a:r>
              <a:rPr lang="en-US" altLang="zh-CN" sz="2400" dirty="0">
                <a:latin typeface="+mn-ea"/>
              </a:rPr>
              <a:t>3</a:t>
            </a:r>
            <a:r>
              <a:rPr lang="zh-CN" altLang="en-US" sz="2400" dirty="0">
                <a:latin typeface="+mn-ea"/>
              </a:rPr>
              <a:t>）限定符号是将一种附加信息加在其他符号上的符号。</a:t>
            </a:r>
            <a:endParaRPr lang="en-US" altLang="zh-CN" sz="2400" dirty="0">
              <a:latin typeface="+mn-ea"/>
            </a:endParaRPr>
          </a:p>
        </p:txBody>
      </p:sp>
    </p:spTree>
    <p:extLst>
      <p:ext uri="{BB962C8B-B14F-4D97-AF65-F5344CB8AC3E}">
        <p14:creationId xmlns:p14="http://schemas.microsoft.com/office/powerpoint/2010/main" val="15991033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5AD2BCA8-D3E0-A100-EA4A-F5FFF7438360}"/>
              </a:ext>
            </a:extLst>
          </p:cNvPr>
          <p:cNvSpPr txBox="1"/>
          <p:nvPr/>
        </p:nvSpPr>
        <p:spPr>
          <a:xfrm>
            <a:off x="840000" y="1351508"/>
            <a:ext cx="10512000" cy="4154984"/>
          </a:xfrm>
          <a:prstGeom prst="rect">
            <a:avLst/>
          </a:prstGeom>
          <a:noFill/>
        </p:spPr>
        <p:txBody>
          <a:bodyPr wrap="square" rtlCol="0">
            <a:spAutoFit/>
          </a:bodyPr>
          <a:lstStyle/>
          <a:p>
            <a:pPr indent="576000" algn="just"/>
            <a:r>
              <a:rPr lang="zh-CN" altLang="en-US" sz="2400" dirty="0"/>
              <a:t>运用图形符号绘制电气系统图时应注意以下几点</a:t>
            </a:r>
            <a:r>
              <a:rPr lang="en-US" altLang="zh-CN" sz="2400" dirty="0"/>
              <a:t>:</a:t>
            </a:r>
          </a:p>
          <a:p>
            <a:pPr marL="342900" indent="576000" algn="just"/>
            <a:r>
              <a:rPr lang="zh-CN" altLang="en-US" sz="2400" dirty="0"/>
              <a:t>①符号尺寸大小、线条粗细依国家标准可放大与缩小，但在同一张图样中，同一符号的尺寸应保持一致，各符号间及符号本身比例应保持不变。</a:t>
            </a:r>
            <a:endParaRPr lang="en-US" altLang="zh-CN" sz="2400" dirty="0"/>
          </a:p>
          <a:p>
            <a:pPr marL="342900" indent="576000" algn="just"/>
            <a:r>
              <a:rPr lang="zh-CN" altLang="en-US" sz="2400" dirty="0"/>
              <a:t>②在国家标准中示出的符号方位，在不改变符号含义的前提下，可根据图面布置的需要旋转，或成镜像位置但文字和指示方向不得倒置。</a:t>
            </a:r>
            <a:endParaRPr lang="en-US" altLang="zh-CN" sz="2400" dirty="0"/>
          </a:p>
          <a:p>
            <a:pPr marL="342900" indent="576000" algn="just"/>
            <a:r>
              <a:rPr lang="zh-CN" altLang="en-US" sz="2400" dirty="0"/>
              <a:t>③大多数符号都可以加上补充说明标记。</a:t>
            </a:r>
            <a:endParaRPr lang="en-US" altLang="zh-CN" sz="2400" dirty="0"/>
          </a:p>
          <a:p>
            <a:pPr marL="342900" indent="576000" algn="just"/>
            <a:r>
              <a:rPr lang="zh-CN" altLang="en-US" sz="2400" dirty="0"/>
              <a:t>④有些具体器件的符号由设计者根据国家标准的符号要素、一般符号和限定符号组合而成。</a:t>
            </a:r>
            <a:endParaRPr lang="en-US" altLang="zh-CN" sz="2400" dirty="0"/>
          </a:p>
          <a:p>
            <a:pPr marL="342900" indent="576000" algn="just"/>
            <a:r>
              <a:rPr lang="zh-CN" altLang="en-US" sz="2400" dirty="0"/>
              <a:t>⑤国家标准未规定的图形符号，可根据实际需要，按突出特征、结构简单、便于识别的原则进行设计，但需要报国家标准局备案。当采用其他来源的符号或代号时，必须在图解和文件上说明其含义。</a:t>
            </a:r>
          </a:p>
        </p:txBody>
      </p:sp>
    </p:spTree>
    <p:extLst>
      <p:ext uri="{BB962C8B-B14F-4D97-AF65-F5344CB8AC3E}">
        <p14:creationId xmlns:p14="http://schemas.microsoft.com/office/powerpoint/2010/main" val="30163883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5331689F-E3D4-4163-5473-0FCB2CB16763}"/>
              </a:ext>
            </a:extLst>
          </p:cNvPr>
          <p:cNvSpPr txBox="1"/>
          <p:nvPr/>
        </p:nvSpPr>
        <p:spPr>
          <a:xfrm>
            <a:off x="840000" y="1851645"/>
            <a:ext cx="10512000" cy="3385542"/>
          </a:xfrm>
          <a:prstGeom prst="rect">
            <a:avLst/>
          </a:prstGeom>
          <a:noFill/>
        </p:spPr>
        <p:txBody>
          <a:bodyPr wrap="square" rtlCol="0">
            <a:spAutoFit/>
          </a:bodyPr>
          <a:lstStyle/>
          <a:p>
            <a:pPr>
              <a:spcAft>
                <a:spcPts val="600"/>
              </a:spcAft>
            </a:pPr>
            <a:r>
              <a:rPr lang="en-US" altLang="zh-CN" sz="3200" b="1" dirty="0">
                <a:latin typeface="+mj-ea"/>
                <a:ea typeface="+mj-ea"/>
              </a:rPr>
              <a:t>2.</a:t>
            </a:r>
            <a:r>
              <a:rPr lang="zh-CN" altLang="en-US" sz="3200" b="1" dirty="0">
                <a:latin typeface="+mj-ea"/>
                <a:ea typeface="+mj-ea"/>
              </a:rPr>
              <a:t>文字符号</a:t>
            </a:r>
            <a:endParaRPr lang="en-US" altLang="zh-CN" sz="3200" b="1" dirty="0">
              <a:latin typeface="+mj-ea"/>
              <a:ea typeface="+mj-ea"/>
            </a:endParaRPr>
          </a:p>
          <a:p>
            <a:pPr indent="576000" algn="just">
              <a:spcAft>
                <a:spcPts val="600"/>
              </a:spcAft>
            </a:pPr>
            <a:r>
              <a:rPr lang="zh-CN" altLang="en-US" sz="2400" dirty="0"/>
              <a:t>文字符号分为基本文字符号和辅助文字符号。文字符号适用于电气技术领域中技术文件的编制，也可表示在电气设备、装置和元件上或其近旁，以标明它们的名称、功能、状态和特征。</a:t>
            </a:r>
            <a:endParaRPr lang="en-US" altLang="zh-CN" sz="2400" dirty="0"/>
          </a:p>
          <a:p>
            <a:pPr indent="576000" algn="just">
              <a:spcAft>
                <a:spcPts val="600"/>
              </a:spcAft>
            </a:pPr>
            <a:r>
              <a:rPr lang="zh-CN" altLang="en-US" sz="2400" dirty="0"/>
              <a:t>（</a:t>
            </a:r>
            <a:r>
              <a:rPr lang="en-US" altLang="zh-CN" sz="2400" dirty="0"/>
              <a:t>1</a:t>
            </a:r>
            <a:r>
              <a:rPr lang="zh-CN" altLang="en-US" sz="2400" dirty="0"/>
              <a:t>）基本文字符号有单字母与双字母两种。</a:t>
            </a:r>
            <a:endParaRPr lang="en-US" altLang="zh-CN" sz="2400" dirty="0"/>
          </a:p>
          <a:p>
            <a:pPr indent="576000" algn="just">
              <a:spcAft>
                <a:spcPts val="600"/>
              </a:spcAft>
            </a:pPr>
            <a:r>
              <a:rPr lang="zh-CN" altLang="en-US" sz="2400" dirty="0"/>
              <a:t>（</a:t>
            </a:r>
            <a:r>
              <a:rPr lang="en-US" altLang="zh-CN" sz="2400" dirty="0"/>
              <a:t>2</a:t>
            </a:r>
            <a:r>
              <a:rPr lang="zh-CN" altLang="en-US" sz="2400" dirty="0"/>
              <a:t>）辅助文字符号是用于表示电气设备、装置和元器件及电路的功能、状态和特征的符号。</a:t>
            </a:r>
            <a:endParaRPr lang="en-US" altLang="zh-CN" sz="2400" dirty="0"/>
          </a:p>
          <a:p>
            <a:endParaRPr lang="en-US" altLang="zh-CN" dirty="0"/>
          </a:p>
        </p:txBody>
      </p:sp>
    </p:spTree>
    <p:extLst>
      <p:ext uri="{BB962C8B-B14F-4D97-AF65-F5344CB8AC3E}">
        <p14:creationId xmlns:p14="http://schemas.microsoft.com/office/powerpoint/2010/main" val="8525923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5F831FA9-FF85-9E18-B2AF-F20F431E8BB3}"/>
              </a:ext>
            </a:extLst>
          </p:cNvPr>
          <p:cNvSpPr txBox="1"/>
          <p:nvPr/>
        </p:nvSpPr>
        <p:spPr>
          <a:xfrm>
            <a:off x="840000" y="982176"/>
            <a:ext cx="10512000" cy="4893647"/>
          </a:xfrm>
          <a:prstGeom prst="rect">
            <a:avLst/>
          </a:prstGeom>
          <a:noFill/>
        </p:spPr>
        <p:txBody>
          <a:bodyPr wrap="square" rtlCol="0">
            <a:spAutoFit/>
          </a:bodyPr>
          <a:lstStyle/>
          <a:p>
            <a:pPr indent="576000" algn="just"/>
            <a:r>
              <a:rPr lang="zh-CN" altLang="en-US" sz="2400" dirty="0">
                <a:latin typeface="+mn-ea"/>
              </a:rPr>
              <a:t>（</a:t>
            </a:r>
            <a:r>
              <a:rPr lang="en-US" altLang="zh-CN" sz="2400" dirty="0">
                <a:latin typeface="+mn-ea"/>
              </a:rPr>
              <a:t>3</a:t>
            </a:r>
            <a:r>
              <a:rPr lang="zh-CN" altLang="en-US" sz="2400" dirty="0">
                <a:latin typeface="+mn-ea"/>
              </a:rPr>
              <a:t>）补充文字符号的原则。</a:t>
            </a:r>
            <a:endParaRPr lang="en-US" altLang="zh-CN" sz="2400" dirty="0">
              <a:latin typeface="+mn-ea"/>
            </a:endParaRPr>
          </a:p>
          <a:p>
            <a:pPr indent="576000" algn="just"/>
            <a:r>
              <a:rPr lang="zh-CN" altLang="en-US" sz="2400" dirty="0">
                <a:latin typeface="+mn-ea"/>
              </a:rPr>
              <a:t>当规定的基本文字符号和辅助文字符号不够使用时，可按国家标准中文字符号组成规律和下述原则予以补充。</a:t>
            </a:r>
            <a:endParaRPr lang="en-US" altLang="zh-CN" sz="2400" dirty="0">
              <a:latin typeface="+mn-ea"/>
            </a:endParaRPr>
          </a:p>
          <a:p>
            <a:pPr indent="576000" algn="just"/>
            <a:r>
              <a:rPr lang="zh-CN" altLang="en-US" sz="2400" dirty="0">
                <a:latin typeface="+mn-ea"/>
              </a:rPr>
              <a:t>①在不违背国家标准文字符号编制的条件下，可采用国际标准中规定的电气技术文字符号。</a:t>
            </a:r>
            <a:endParaRPr lang="en-US" altLang="zh-CN" sz="2400" dirty="0">
              <a:latin typeface="+mn-ea"/>
            </a:endParaRPr>
          </a:p>
          <a:p>
            <a:pPr indent="576000" algn="just"/>
            <a:r>
              <a:rPr lang="zh-CN" altLang="en-US" sz="2400" dirty="0">
                <a:latin typeface="+mn-ea"/>
              </a:rPr>
              <a:t>②在优先采用基本和辅助文字符号的前提下，可补充未列出的双字母文字符号和辅助文字符号。</a:t>
            </a:r>
            <a:endParaRPr lang="en-US" altLang="zh-CN" sz="2400" dirty="0">
              <a:latin typeface="+mn-ea"/>
            </a:endParaRPr>
          </a:p>
          <a:p>
            <a:pPr indent="576000" algn="just"/>
            <a:r>
              <a:rPr lang="zh-CN" altLang="en-US" sz="2400" dirty="0">
                <a:latin typeface="+mn-ea"/>
              </a:rPr>
              <a:t>③文字符号应按电气名词术语国家标准或专业技术标准中规定的英文术语缩写而成。基本文字符号不得超过两位字母，辅助文字符号一般不超过</a:t>
            </a:r>
            <a:r>
              <a:rPr lang="en-US" altLang="zh-CN" sz="2400" dirty="0">
                <a:latin typeface="+mn-ea"/>
              </a:rPr>
              <a:t>3</a:t>
            </a:r>
            <a:r>
              <a:rPr lang="zh-CN" altLang="en-US" sz="2400" dirty="0">
                <a:latin typeface="+mn-ea"/>
              </a:rPr>
              <a:t>位字母。</a:t>
            </a:r>
            <a:endParaRPr lang="en-US" altLang="zh-CN" sz="2400" dirty="0">
              <a:latin typeface="+mn-ea"/>
            </a:endParaRPr>
          </a:p>
          <a:p>
            <a:pPr indent="576000" algn="just"/>
            <a:r>
              <a:rPr lang="zh-CN" altLang="en-US" sz="2400" dirty="0">
                <a:latin typeface="+mn-ea"/>
              </a:rPr>
              <a:t>④文字符号采用拉丁字母大写正体字。</a:t>
            </a:r>
            <a:endParaRPr lang="en-US" altLang="zh-CN" sz="2400" dirty="0">
              <a:latin typeface="+mn-ea"/>
            </a:endParaRPr>
          </a:p>
          <a:p>
            <a:pPr indent="576000" algn="just"/>
            <a:r>
              <a:rPr lang="zh-CN" altLang="en-US" sz="2400" dirty="0">
                <a:latin typeface="+mn-ea"/>
              </a:rPr>
              <a:t>⑤因拉丁字母中大写正体字母</a:t>
            </a:r>
            <a:r>
              <a:rPr lang="en-US" altLang="zh-CN" sz="2400" dirty="0">
                <a:latin typeface="+mn-ea"/>
              </a:rPr>
              <a:t>I</a:t>
            </a:r>
            <a:r>
              <a:rPr lang="zh-CN" altLang="en-US" sz="2400" dirty="0">
                <a:latin typeface="+mn-ea"/>
              </a:rPr>
              <a:t>和</a:t>
            </a:r>
            <a:r>
              <a:rPr lang="en-US" altLang="zh-CN" sz="2400" dirty="0">
                <a:latin typeface="+mn-ea"/>
              </a:rPr>
              <a:t>O</a:t>
            </a:r>
            <a:r>
              <a:rPr lang="zh-CN" altLang="en-US" sz="2400" dirty="0">
                <a:latin typeface="+mn-ea"/>
              </a:rPr>
              <a:t>易同阿拉伯数字</a:t>
            </a:r>
            <a:r>
              <a:rPr lang="en-US" altLang="zh-CN" sz="2400" dirty="0">
                <a:latin typeface="+mn-ea"/>
              </a:rPr>
              <a:t>1</a:t>
            </a:r>
            <a:r>
              <a:rPr lang="zh-CN" altLang="en-US" sz="2400" dirty="0">
                <a:latin typeface="+mn-ea"/>
              </a:rPr>
              <a:t>和</a:t>
            </a:r>
            <a:r>
              <a:rPr lang="en-US" altLang="zh-CN" sz="2400" dirty="0">
                <a:latin typeface="+mn-ea"/>
              </a:rPr>
              <a:t>0</a:t>
            </a:r>
            <a:r>
              <a:rPr lang="zh-CN" altLang="en-US" sz="2400" dirty="0">
                <a:latin typeface="+mn-ea"/>
              </a:rPr>
              <a:t>混淆，因此不允许单独作为文字符号使用。</a:t>
            </a:r>
            <a:endParaRPr lang="en-US" altLang="zh-CN" sz="2400" dirty="0">
              <a:latin typeface="+mn-ea"/>
            </a:endParaRPr>
          </a:p>
        </p:txBody>
      </p:sp>
    </p:spTree>
    <p:extLst>
      <p:ext uri="{BB962C8B-B14F-4D97-AF65-F5344CB8AC3E}">
        <p14:creationId xmlns:p14="http://schemas.microsoft.com/office/powerpoint/2010/main" val="90226984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82"/>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1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8*i*8"/>
  <p:tag name="KSO_WM_UNIT_LAYERLEVEL" val="1"/>
  <p:tag name="KSO_WM_TAG_VERSION" val="1.0"/>
  <p:tag name="KSO_WM_BEAUTIFY_FLAG" val="#wm#"/>
</p:tagLst>
</file>

<file path=ppt/tags/tag1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8*i*9"/>
  <p:tag name="KSO_WM_UNIT_LAYERLEVEL" val="1"/>
  <p:tag name="KSO_WM_TAG_VERSION" val="1.0"/>
  <p:tag name="KSO_WM_BEAUTIFY_FLAG" val="#wm#"/>
</p:tagLst>
</file>

<file path=ppt/tags/tag1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8*i*10"/>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1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9*i*8"/>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9*i*9"/>
  <p:tag name="KSO_WM_UNIT_LAYERLEVEL" val="1"/>
  <p:tag name="KSO_WM_TAG_VERSION" val="1.0"/>
  <p:tag name="KSO_WM_BEAUTIFY_FLAG" val="#wm#"/>
</p:tagLst>
</file>

<file path=ppt/tags/tag1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9*i*10"/>
  <p:tag name="KSO_WM_UNIT_LAYERLEVEL" val="1"/>
  <p:tag name="KSO_WM_TAG_VERSION" val="1.0"/>
  <p:tag name="KSO_WM_BEAUTIFY_FLAG" val="#wm#"/>
</p:tagLst>
</file>

<file path=ppt/tags/tag1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1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0*i*8"/>
  <p:tag name="KSO_WM_UNIT_LAYERLEVEL" val="1"/>
  <p:tag name="KSO_WM_TAG_VERSION" val="1.0"/>
  <p:tag name="KSO_WM_BEAUTIFY_FLAG" val="#wm#"/>
</p:tagLst>
</file>

<file path=ppt/tags/tag1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0*i*9"/>
  <p:tag name="KSO_WM_UNIT_LAYERLEVEL" val="1"/>
  <p:tag name="KSO_WM_TAG_VERSION" val="1.0"/>
  <p:tag name="KSO_WM_BEAUTIFY_FLAG" val="#wm#"/>
</p:tagLst>
</file>

<file path=ppt/tags/tag1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0*i*10"/>
  <p:tag name="KSO_WM_UNIT_LAYERLEVEL" val="1"/>
  <p:tag name="KSO_WM_TAG_VERSION" val="1.0"/>
  <p:tag name="KSO_WM_BEAUTIFY_FLAG" val="#wm#"/>
</p:tagLst>
</file>

<file path=ppt/tags/tag1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UNIT_TYPE" val="i"/>
  <p:tag name="KSO_WM_UNIT_INDEX" val="1"/>
  <p:tag name="KSO_WM_UNIT_ID" val="_12*i*1"/>
  <p:tag name="KSO_WM_UNIT_LAYERLEVEL" val="1"/>
  <p:tag name="KSO_WM_TAG_VERSION" val="1.0"/>
  <p:tag name="KSO_WM_BEAUTIFY_FLAG" val="#wm#"/>
  <p:tag name="KSO_WM_SLIDE_BACKGROUND_TYPE" val="general"/>
  <p:tag name="KSO_WM_SLIDE_BK_DARK_LIGHT" val="2"/>
</p:tagLst>
</file>

<file path=ppt/tags/tag1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1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1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Lst>
</file>

<file path=ppt/tags/tag1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Lst>
</file>

<file path=ppt/tags/tag1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60.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1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frame"/>
  <p:tag name="KSO_WM_SLIDE_BK_DARK_LIGHT" val="2"/>
</p:tagLst>
</file>

<file path=ppt/tags/tag162.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63.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64.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65.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66.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67.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68.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TYPE" val="i"/>
  <p:tag name="KSO_WM_UNIT_INDEX" val="8"/>
  <p:tag name="KSO_WM_UNIT_ID" val="_13*i*8"/>
  <p:tag name="KSO_WM_UNIT_LAYERLEVEL" val="1"/>
  <p:tag name="KSO_WM_TAG_VERSION" val="1.0"/>
  <p:tag name="KSO_WM_BEAUTIFY_FLAG" val="#wm#"/>
</p:tagLst>
</file>

<file path=ppt/tags/tag169.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TYPE" val="i"/>
  <p:tag name="KSO_WM_UNIT_INDEX" val="9"/>
  <p:tag name="KSO_WM_UNIT_ID" val="_13*i*9"/>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UNIT_TYPE" val="i"/>
  <p:tag name="KSO_WM_UNIT_INDEX" val="1"/>
  <p:tag name="KSO_WM_UNIT_ID" val="_12*i*1"/>
  <p:tag name="KSO_WM_UNIT_LAYERLEVEL" val="1"/>
  <p:tag name="KSO_WM_TAG_VERSION" val="1.0"/>
  <p:tag name="KSO_WM_BEAUTIFY_FLAG" val="#wm#"/>
  <p:tag name="KSO_WM_SLIDE_BACKGROUND_TYPE" val="general"/>
  <p:tag name="KSO_WM_SLIDE_BK_DARK_LIGHT" val="2"/>
</p:tagLst>
</file>

<file path=ppt/tags/tag170.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TYPE" val="i"/>
  <p:tag name="KSO_WM_UNIT_INDEX" val="10"/>
  <p:tag name="KSO_WM_UNIT_ID" val="_13*i*10"/>
  <p:tag name="KSO_WM_UNIT_LAYERLEVEL" val="1"/>
  <p:tag name="KSO_WM_TAG_VERSION" val="1.0"/>
  <p:tag name="KSO_WM_BEAUTIFY_FLAG" val="#wm#"/>
</p:tagLst>
</file>

<file path=ppt/tags/tag171.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2"/>
  <p:tag name="KSO_WM_UNIT_LAYERLEVEL" val="1"/>
  <p:tag name="KSO_WM_TAG_VERSION" val="1.0"/>
  <p:tag name="KSO_WM_BEAUTIFY_FLAG" val="#wm#"/>
</p:tagLst>
</file>

<file path=ppt/tags/tag1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leftRight"/>
  <p:tag name="KSO_WM_SLIDE_BK_DARK_LIGHT" val="2"/>
</p:tagLst>
</file>

<file path=ppt/tags/tag173.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74.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75.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76.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77.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78.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79.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80.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TYPE" val="i"/>
  <p:tag name="KSO_WM_UNIT_INDEX" val="8"/>
  <p:tag name="KSO_WM_UNIT_ID" val="_14*i*8"/>
  <p:tag name="KSO_WM_UNIT_LAYERLEVEL" val="1"/>
  <p:tag name="KSO_WM_TAG_VERSION" val="1.0"/>
  <p:tag name="KSO_WM_BEAUTIFY_FLAG" val="#wm#"/>
</p:tagLst>
</file>

<file path=ppt/tags/tag181.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TYPE" val="i"/>
  <p:tag name="KSO_WM_UNIT_INDEX" val="9"/>
  <p:tag name="KSO_WM_UNIT_ID" val="_14*i*9"/>
  <p:tag name="KSO_WM_UNIT_LAYERLEVEL" val="1"/>
  <p:tag name="KSO_WM_TAG_VERSION" val="1.0"/>
  <p:tag name="KSO_WM_BEAUTIFY_FLAG" val="#wm#"/>
</p:tagLst>
</file>

<file path=ppt/tags/tag182.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TYPE" val="i"/>
  <p:tag name="KSO_WM_UNIT_INDEX" val="10"/>
  <p:tag name="KSO_WM_UNIT_ID" val="_14*i*10"/>
  <p:tag name="KSO_WM_UNIT_LAYERLEVEL" val="1"/>
  <p:tag name="KSO_WM_TAG_VERSION" val="1.0"/>
  <p:tag name="KSO_WM_BEAUTIFY_FLAG" val="#wm#"/>
</p:tagLst>
</file>

<file path=ppt/tags/tag183.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Lst>
</file>

<file path=ppt/tags/tag1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topBottom"/>
  <p:tag name="KSO_WM_SLIDE_BK_DARK_LIGHT" val="2"/>
</p:tagLst>
</file>

<file path=ppt/tags/tag185.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86.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87.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88.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89.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90.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91.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92.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TYPE" val="i"/>
  <p:tag name="KSO_WM_UNIT_INDEX" val="8"/>
  <p:tag name="KSO_WM_UNIT_ID" val="_15*i*8"/>
  <p:tag name="KSO_WM_UNIT_LAYERLEVEL" val="1"/>
  <p:tag name="KSO_WM_TAG_VERSION" val="1.0"/>
  <p:tag name="KSO_WM_BEAUTIFY_FLAG" val="#wm#"/>
</p:tagLst>
</file>

<file path=ppt/tags/tag193.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TYPE" val="i"/>
  <p:tag name="KSO_WM_UNIT_INDEX" val="9"/>
  <p:tag name="KSO_WM_UNIT_ID" val="_15*i*9"/>
  <p:tag name="KSO_WM_UNIT_LAYERLEVEL" val="1"/>
  <p:tag name="KSO_WM_TAG_VERSION" val="1.0"/>
  <p:tag name="KSO_WM_BEAUTIFY_FLAG" val="#wm#"/>
</p:tagLst>
</file>

<file path=ppt/tags/tag194.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TYPE" val="i"/>
  <p:tag name="KSO_WM_UNIT_INDEX" val="10"/>
  <p:tag name="KSO_WM_UNIT_ID" val="_15*i*10"/>
  <p:tag name="KSO_WM_UNIT_LAYERLEVEL" val="1"/>
  <p:tag name="KSO_WM_TAG_VERSION" val="1.0"/>
  <p:tag name="KSO_WM_BEAUTIFY_FLAG" val="#wm#"/>
</p:tagLst>
</file>

<file path=ppt/tags/tag195.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Lst>
</file>

<file path=ppt/tags/tag1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bottomTop"/>
  <p:tag name="KSO_WM_SLIDE_BK_DARK_LIGHT" val="2"/>
</p:tagLst>
</file>

<file path=ppt/tags/tag197.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98.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99.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82"/>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00.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01.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02.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03.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04.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8"/>
  <p:tag name="KSO_WM_UNIT_ID" val="_16*i*8"/>
  <p:tag name="KSO_WM_UNIT_LAYERLEVEL" val="1"/>
  <p:tag name="KSO_WM_TAG_VERSION" val="1.0"/>
  <p:tag name="KSO_WM_BEAUTIFY_FLAG" val="#wm#"/>
</p:tagLst>
</file>

<file path=ppt/tags/tag205.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9"/>
  <p:tag name="KSO_WM_UNIT_ID" val="_16*i*9"/>
  <p:tag name="KSO_WM_UNIT_LAYERLEVEL" val="1"/>
  <p:tag name="KSO_WM_TAG_VERSION" val="1.0"/>
  <p:tag name="KSO_WM_BEAUTIFY_FLAG" val="#wm#"/>
</p:tagLst>
</file>

<file path=ppt/tags/tag206.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10"/>
  <p:tag name="KSO_WM_UNIT_ID" val="_16*i*10"/>
  <p:tag name="KSO_WM_UNIT_LAYERLEVEL" val="1"/>
  <p:tag name="KSO_WM_TAG_VERSION" val="1.0"/>
  <p:tag name="KSO_WM_BEAUTIFY_FLAG" val="#wm#"/>
</p:tagLst>
</file>

<file path=ppt/tags/tag207.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Lst>
</file>

<file path=ppt/tags/tag208.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09.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10.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11.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12.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13.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14.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15.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16.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4"/>
  <p:tag name="KSO_WM_UNIT_ID" val="_17*i*4"/>
  <p:tag name="KSO_WM_UNIT_LAYERLEVEL" val="1"/>
  <p:tag name="KSO_WM_TAG_VERSION" val="1.0"/>
  <p:tag name="KSO_WM_BEAUTIFY_FLAG" val="#wm#"/>
</p:tagLst>
</file>

<file path=ppt/tags/tag217.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5"/>
  <p:tag name="KSO_WM_UNIT_ID" val="_17*i*5"/>
  <p:tag name="KSO_WM_UNIT_LAYERLEVEL" val="1"/>
  <p:tag name="KSO_WM_TAG_VERSION" val="1.0"/>
  <p:tag name="KSO_WM_BEAUTIFY_FLAG" val="#wm#"/>
</p:tagLst>
</file>

<file path=ppt/tags/tag218.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6"/>
  <p:tag name="KSO_WM_UNIT_ID" val="_17*i*6"/>
  <p:tag name="KSO_WM_UNIT_LAYERLEVEL" val="1"/>
  <p:tag name="KSO_WM_TAG_VERSION" val="1.0"/>
  <p:tag name="KSO_WM_BEAUTIFY_FLAG" val="#wm#"/>
</p:tagLst>
</file>

<file path=ppt/tags/tag219.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7"/>
  <p:tag name="KSO_WM_UNIT_ID" val="_17*i*7"/>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220.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TYPE" val="i"/>
  <p:tag name="KSO_WM_UNIT_INDEX" val="4"/>
  <p:tag name="KSO_WM_UNIT_ID" val="_18*i*4"/>
  <p:tag name="KSO_WM_UNIT_LAYERLEVEL" val="1"/>
  <p:tag name="KSO_WM_TAG_VERSION" val="1.0"/>
  <p:tag name="KSO_WM_BEAUTIFY_FLAG" val="#wm#"/>
</p:tagLst>
</file>

<file path=ppt/tags/tag221.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222.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23.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24.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25.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26.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27.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28.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29.xml><?xml version="1.0" encoding="utf-8"?>
<p:tagLst xmlns:a="http://schemas.openxmlformats.org/drawingml/2006/main" xmlns:r="http://schemas.openxmlformats.org/officeDocument/2006/relationships"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30.xml><?xml version="1.0" encoding="utf-8"?>
<p:tagLst xmlns:a="http://schemas.openxmlformats.org/drawingml/2006/main" xmlns:r="http://schemas.openxmlformats.org/officeDocument/2006/relationships"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1.xml><?xml version="1.0" encoding="utf-8"?>
<p:tagLst xmlns:a="http://schemas.openxmlformats.org/drawingml/2006/main" xmlns:r="http://schemas.openxmlformats.org/officeDocument/2006/relationships"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2.xml><?xml version="1.0" encoding="utf-8"?>
<p:tagLst xmlns:a="http://schemas.openxmlformats.org/drawingml/2006/main" xmlns:r="http://schemas.openxmlformats.org/officeDocument/2006/relationships"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3.xml><?xml version="1.0" encoding="utf-8"?>
<p:tagLst xmlns:a="http://schemas.openxmlformats.org/drawingml/2006/main" xmlns:r="http://schemas.openxmlformats.org/officeDocument/2006/relationships"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4.xml><?xml version="1.0" encoding="utf-8"?>
<p:tagLst xmlns:a="http://schemas.openxmlformats.org/drawingml/2006/main" xmlns:r="http://schemas.openxmlformats.org/officeDocument/2006/relationships"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5.xml><?xml version="1.0" encoding="utf-8"?>
<p:tagLst xmlns:a="http://schemas.openxmlformats.org/drawingml/2006/main" xmlns:r="http://schemas.openxmlformats.org/officeDocument/2006/relationships"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6.xml><?xml version="1.0" encoding="utf-8"?>
<p:tagLst xmlns:a="http://schemas.openxmlformats.org/drawingml/2006/main" xmlns:r="http://schemas.openxmlformats.org/officeDocument/2006/relationships"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7.xml><?xml version="1.0" encoding="utf-8"?>
<p:tagLst xmlns:a="http://schemas.openxmlformats.org/drawingml/2006/main" xmlns:r="http://schemas.openxmlformats.org/officeDocument/2006/relationships"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8.xml><?xml version="1.0" encoding="utf-8"?>
<p:tagLst xmlns:a="http://schemas.openxmlformats.org/drawingml/2006/main" xmlns:r="http://schemas.openxmlformats.org/officeDocument/2006/relationships"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9.xml><?xml version="1.0" encoding="utf-8"?>
<p:tagLst xmlns:a="http://schemas.openxmlformats.org/drawingml/2006/main" xmlns:r="http://schemas.openxmlformats.org/officeDocument/2006/relationships" xmlns:p="http://schemas.openxmlformats.org/presentationml/2006/main">
  <p:tag name="KSO_WM_UNIT_TYPE" val="i"/>
  <p:tag name="KSO_WM_UNIT_INDEX" val="9"/>
  <p:tag name="KSO_WM_BEAUTIFY_FLAG" val="#wm#"/>
  <p:tag name="KSO_WM_TAG_VERSION" val="3.0"/>
  <p:tag name="KSO_WM_UNIT_ID" val="_1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40.xml><?xml version="1.0" encoding="utf-8"?>
<p:tagLst xmlns:a="http://schemas.openxmlformats.org/drawingml/2006/main" xmlns:r="http://schemas.openxmlformats.org/officeDocument/2006/relationships" xmlns:p="http://schemas.openxmlformats.org/presentationml/2006/main">
  <p:tag name="KSO_WM_UNIT_TYPE" val="i"/>
  <p:tag name="KSO_WM_UNIT_INDEX" val="10"/>
  <p:tag name="KSO_WM_BEAUTIFY_FLAG" val="#wm#"/>
  <p:tag name="KSO_WM_TAG_VERSION" val="3.0"/>
  <p:tag name="KSO_WM_UNIT_ID" val="_1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1.xml><?xml version="1.0" encoding="utf-8"?>
<p:tagLst xmlns:a="http://schemas.openxmlformats.org/drawingml/2006/main" xmlns:r="http://schemas.openxmlformats.org/officeDocument/2006/relationships" xmlns:p="http://schemas.openxmlformats.org/presentationml/2006/main">
  <p:tag name="KSO_WM_UNIT_TYPE" val="i"/>
  <p:tag name="KSO_WM_UNIT_INDEX" val="11"/>
  <p:tag name="KSO_WM_BEAUTIFY_FLAG" val="#wm#"/>
  <p:tag name="KSO_WM_TAG_VERSION" val="3.0"/>
  <p:tag name="KSO_WM_UNIT_ID" val="_1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2.xml><?xml version="1.0" encoding="utf-8"?>
<p:tagLst xmlns:a="http://schemas.openxmlformats.org/drawingml/2006/main" xmlns:r="http://schemas.openxmlformats.org/officeDocument/2006/relationships" xmlns:p="http://schemas.openxmlformats.org/presentationml/2006/main">
  <p:tag name="KSO_WM_UNIT_TYPE" val="i"/>
  <p:tag name="KSO_WM_UNIT_INDEX" val="12"/>
  <p:tag name="KSO_WM_BEAUTIFY_FLAG" val="#wm#"/>
  <p:tag name="KSO_WM_TAG_VERSION" val="3.0"/>
  <p:tag name="KSO_WM_UNIT_ID" val="_1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3.xml><?xml version="1.0" encoding="utf-8"?>
<p:tagLst xmlns:a="http://schemas.openxmlformats.org/drawingml/2006/main" xmlns:r="http://schemas.openxmlformats.org/officeDocument/2006/relationships" xmlns:p="http://schemas.openxmlformats.org/presentationml/2006/main">
  <p:tag name="KSO_WM_UNIT_TYPE" val="i"/>
  <p:tag name="KSO_WM_UNIT_INDEX" val="13"/>
  <p:tag name="KSO_WM_BEAUTIFY_FLAG" val="#wm#"/>
  <p:tag name="KSO_WM_TAG_VERSION" val="3.0"/>
  <p:tag name="KSO_WM_UNIT_ID" val="_1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4.xml><?xml version="1.0" encoding="utf-8"?>
<p:tagLst xmlns:a="http://schemas.openxmlformats.org/drawingml/2006/main" xmlns:r="http://schemas.openxmlformats.org/officeDocument/2006/relationships"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5.xml><?xml version="1.0" encoding="utf-8"?>
<p:tagLst xmlns:a="http://schemas.openxmlformats.org/drawingml/2006/main" xmlns:r="http://schemas.openxmlformats.org/officeDocument/2006/relationships" xmlns:p="http://schemas.openxmlformats.org/presentationml/2006/main">
  <p:tag name="KSO_WM_UNIT_TYPE" val="i"/>
  <p:tag name="KSO_WM_UNIT_INDEX" val="14"/>
  <p:tag name="KSO_WM_BEAUTIFY_FLAG" val="#wm#"/>
  <p:tag name="KSO_WM_TAG_VERSION" val="3.0"/>
  <p:tag name="KSO_WM_UNIT_ID" val="_1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6.xml><?xml version="1.0" encoding="utf-8"?>
<p:tagLst xmlns:a="http://schemas.openxmlformats.org/drawingml/2006/main" xmlns:r="http://schemas.openxmlformats.org/officeDocument/2006/relationships" xmlns:p="http://schemas.openxmlformats.org/presentationml/2006/main">
  <p:tag name="KSO_WM_UNIT_TYPE" val="i"/>
  <p:tag name="KSO_WM_UNIT_INDEX" val="15"/>
  <p:tag name="KSO_WM_BEAUTIFY_FLAG" val="#wm#"/>
  <p:tag name="KSO_WM_TAG_VERSION" val="3.0"/>
  <p:tag name="KSO_WM_UNIT_ID" val="_1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7.xml><?xml version="1.0" encoding="utf-8"?>
<p:tagLst xmlns:a="http://schemas.openxmlformats.org/drawingml/2006/main" xmlns:r="http://schemas.openxmlformats.org/officeDocument/2006/relationships" xmlns:p="http://schemas.openxmlformats.org/presentationml/2006/main">
  <p:tag name="KSO_WM_UNIT_TYPE" val="i"/>
  <p:tag name="KSO_WM_UNIT_INDEX" val="16"/>
  <p:tag name="KSO_WM_BEAUTIFY_FLAG" val="#wm#"/>
  <p:tag name="KSO_WM_TAG_VERSION" val="3.0"/>
  <p:tag name="KSO_WM_UNIT_ID" val="_1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8.xml><?xml version="1.0" encoding="utf-8"?>
<p:tagLst xmlns:a="http://schemas.openxmlformats.org/drawingml/2006/main" xmlns:r="http://schemas.openxmlformats.org/officeDocument/2006/relationships" xmlns:p="http://schemas.openxmlformats.org/presentationml/2006/main">
  <p:tag name="KSO_WM_UNIT_TYPE" val="i"/>
  <p:tag name="KSO_WM_UNIT_INDEX" val="17"/>
  <p:tag name="KSO_WM_BEAUTIFY_FLAG" val="#wm#"/>
  <p:tag name="KSO_WM_TAG_VERSION" val="3.0"/>
  <p:tag name="KSO_WM_UNIT_ID" val="_1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9.xml><?xml version="1.0" encoding="utf-8"?>
<p:tagLst xmlns:a="http://schemas.openxmlformats.org/drawingml/2006/main" xmlns:r="http://schemas.openxmlformats.org/officeDocument/2006/relationships" xmlns:p="http://schemas.openxmlformats.org/presentationml/2006/main">
  <p:tag name="KSO_WM_UNIT_TYPE" val="i"/>
  <p:tag name="KSO_WM_UNIT_INDEX" val="18"/>
  <p:tag name="KSO_WM_BEAUTIFY_FLAG" val="#wm#"/>
  <p:tag name="KSO_WM_TAG_VERSION" val="3.0"/>
  <p:tag name="KSO_WM_UNIT_ID" val="_11*i*1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50.xml><?xml version="1.0" encoding="utf-8"?>
<p:tagLst xmlns:a="http://schemas.openxmlformats.org/drawingml/2006/main" xmlns:r="http://schemas.openxmlformats.org/officeDocument/2006/relationships" xmlns:p="http://schemas.openxmlformats.org/presentationml/2006/main">
  <p:tag name="KSO_WM_UNIT_TYPE" val="i"/>
  <p:tag name="KSO_WM_UNIT_INDEX" val="19"/>
  <p:tag name="KSO_WM_BEAUTIFY_FLAG" val="#wm#"/>
  <p:tag name="KSO_WM_TAG_VERSION" val="3.0"/>
  <p:tag name="KSO_WM_UNIT_ID" val="_11*i*1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1.xml><?xml version="1.0" encoding="utf-8"?>
<p:tagLst xmlns:a="http://schemas.openxmlformats.org/drawingml/2006/main" xmlns:r="http://schemas.openxmlformats.org/officeDocument/2006/relationships" xmlns:p="http://schemas.openxmlformats.org/presentationml/2006/main">
  <p:tag name="KSO_WM_UNIT_TYPE" val="i"/>
  <p:tag name="KSO_WM_UNIT_INDEX" val="20"/>
  <p:tag name="KSO_WM_BEAUTIFY_FLAG" val="#wm#"/>
  <p:tag name="KSO_WM_TAG_VERSION" val="3.0"/>
  <p:tag name="KSO_WM_UNIT_ID" val="_11*i*2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2.xml><?xml version="1.0" encoding="utf-8"?>
<p:tagLst xmlns:a="http://schemas.openxmlformats.org/drawingml/2006/main" xmlns:r="http://schemas.openxmlformats.org/officeDocument/2006/relationships" xmlns:p="http://schemas.openxmlformats.org/presentationml/2006/main">
  <p:tag name="KSO_WM_UNIT_TYPE" val="i"/>
  <p:tag name="KSO_WM_UNIT_INDEX" val="21"/>
  <p:tag name="KSO_WM_BEAUTIFY_FLAG" val="#wm#"/>
  <p:tag name="KSO_WM_TAG_VERSION" val="3.0"/>
  <p:tag name="KSO_WM_UNIT_ID" val="_11*i*2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3.xml><?xml version="1.0" encoding="utf-8"?>
<p:tagLst xmlns:a="http://schemas.openxmlformats.org/drawingml/2006/main" xmlns:r="http://schemas.openxmlformats.org/officeDocument/2006/relationships" xmlns:p="http://schemas.openxmlformats.org/presentationml/2006/main">
  <p:tag name="KSO_WM_UNIT_TYPE" val="i"/>
  <p:tag name="KSO_WM_UNIT_INDEX" val="22"/>
  <p:tag name="KSO_WM_BEAUTIFY_FLAG" val="#wm#"/>
  <p:tag name="KSO_WM_TAG_VERSION" val="3.0"/>
  <p:tag name="KSO_WM_UNIT_ID" val="_11*i*2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4.xml><?xml version="1.0" encoding="utf-8"?>
<p:tagLst xmlns:a="http://schemas.openxmlformats.org/drawingml/2006/main" xmlns:r="http://schemas.openxmlformats.org/officeDocument/2006/relationships" xmlns:p="http://schemas.openxmlformats.org/presentationml/2006/main">
  <p:tag name="KSO_WM_UNIT_TYPE" val="i"/>
  <p:tag name="KSO_WM_UNIT_INDEX" val="23"/>
  <p:tag name="KSO_WM_BEAUTIFY_FLAG" val="#wm#"/>
  <p:tag name="KSO_WM_TAG_VERSION" val="3.0"/>
  <p:tag name="KSO_WM_UNIT_ID" val="_11*i*2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5.xml><?xml version="1.0" encoding="utf-8"?>
<p:tagLst xmlns:a="http://schemas.openxmlformats.org/drawingml/2006/main" xmlns:r="http://schemas.openxmlformats.org/officeDocument/2006/relationships" xmlns:p="http://schemas.openxmlformats.org/presentationml/2006/main">
  <p:tag name="KSO_WM_UNIT_TYPE" val="i"/>
  <p:tag name="KSO_WM_UNIT_INDEX" val="24"/>
  <p:tag name="KSO_WM_BEAUTIFY_FLAG" val="#wm#"/>
  <p:tag name="KSO_WM_TAG_VERSION" val="3.0"/>
  <p:tag name="KSO_WM_UNIT_ID" val="_11*i*2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6.xml><?xml version="1.0" encoding="utf-8"?>
<p:tagLst xmlns:a="http://schemas.openxmlformats.org/drawingml/2006/main" xmlns:r="http://schemas.openxmlformats.org/officeDocument/2006/relationships" xmlns:p="http://schemas.openxmlformats.org/presentationml/2006/main">
  <p:tag name="KSO_WM_UNIT_TYPE" val="i"/>
  <p:tag name="KSO_WM_UNIT_INDEX" val="25"/>
  <p:tag name="KSO_WM_BEAUTIFY_FLAG" val="#wm#"/>
  <p:tag name="KSO_WM_TAG_VERSION" val="3.0"/>
  <p:tag name="KSO_WM_UNIT_ID" val="_11*i*2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7.xml><?xml version="1.0" encoding="utf-8"?>
<p:tagLst xmlns:a="http://schemas.openxmlformats.org/drawingml/2006/main" xmlns:r="http://schemas.openxmlformats.org/officeDocument/2006/relationships" xmlns:p="http://schemas.openxmlformats.org/presentationml/2006/main">
  <p:tag name="KSO_WM_UNIT_TYPE" val="i"/>
  <p:tag name="KSO_WM_UNIT_INDEX" val="26"/>
  <p:tag name="KSO_WM_BEAUTIFY_FLAG" val="#wm#"/>
  <p:tag name="KSO_WM_TAG_VERSION" val="3.0"/>
  <p:tag name="KSO_WM_UNIT_ID" val="_11*i*2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8.xml><?xml version="1.0" encoding="utf-8"?>
<p:tagLst xmlns:a="http://schemas.openxmlformats.org/drawingml/2006/main" xmlns:r="http://schemas.openxmlformats.org/officeDocument/2006/relationships" xmlns:p="http://schemas.openxmlformats.org/presentationml/2006/main">
  <p:tag name="KSO_WM_UNIT_TYPE" val="i"/>
  <p:tag name="KSO_WM_UNIT_INDEX" val="27"/>
  <p:tag name="KSO_WM_BEAUTIFY_FLAG" val="#wm#"/>
  <p:tag name="KSO_WM_TAG_VERSION" val="3.0"/>
  <p:tag name="KSO_WM_UNIT_ID" val="_11*i*2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9.xml><?xml version="1.0" encoding="utf-8"?>
<p:tagLst xmlns:a="http://schemas.openxmlformats.org/drawingml/2006/main" xmlns:r="http://schemas.openxmlformats.org/officeDocument/2006/relationships" xmlns:p="http://schemas.openxmlformats.org/presentationml/2006/main">
  <p:tag name="KSO_WM_UNIT_TYPE" val="i"/>
  <p:tag name="KSO_WM_UNIT_INDEX" val="28"/>
  <p:tag name="KSO_WM_BEAUTIFY_FLAG" val="#wm#"/>
  <p:tag name="KSO_WM_TAG_VERSION" val="3.0"/>
  <p:tag name="KSO_WM_UNIT_ID" val="_11*i*2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60.xml><?xml version="1.0" encoding="utf-8"?>
<p:tagLst xmlns:a="http://schemas.openxmlformats.org/drawingml/2006/main" xmlns:r="http://schemas.openxmlformats.org/officeDocument/2006/relationships" xmlns:p="http://schemas.openxmlformats.org/presentationml/2006/main">
  <p:tag name="KSO_WM_UNIT_TYPE" val="i"/>
  <p:tag name="KSO_WM_UNIT_INDEX" val="29"/>
  <p:tag name="KSO_WM_BEAUTIFY_FLAG" val="#wm#"/>
  <p:tag name="KSO_WM_TAG_VERSION" val="3.0"/>
  <p:tag name="KSO_WM_UNIT_ID" val="_11*i*2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1.xml><?xml version="1.0" encoding="utf-8"?>
<p:tagLst xmlns:a="http://schemas.openxmlformats.org/drawingml/2006/main" xmlns:r="http://schemas.openxmlformats.org/officeDocument/2006/relationships" xmlns:p="http://schemas.openxmlformats.org/presentationml/2006/main">
  <p:tag name="KSO_WM_UNIT_TYPE" val="i"/>
  <p:tag name="KSO_WM_UNIT_INDEX" val="30"/>
  <p:tag name="KSO_WM_BEAUTIFY_FLAG" val="#wm#"/>
  <p:tag name="KSO_WM_TAG_VERSION" val="3.0"/>
  <p:tag name="KSO_WM_UNIT_ID" val="_11*i*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2.xml><?xml version="1.0" encoding="utf-8"?>
<p:tagLst xmlns:a="http://schemas.openxmlformats.org/drawingml/2006/main" xmlns:r="http://schemas.openxmlformats.org/officeDocument/2006/relationships" xmlns:p="http://schemas.openxmlformats.org/presentationml/2006/main">
  <p:tag name="KSO_WM_UNIT_TYPE" val="i"/>
  <p:tag name="KSO_WM_UNIT_INDEX" val="31"/>
  <p:tag name="KSO_WM_BEAUTIFY_FLAG" val="#wm#"/>
  <p:tag name="KSO_WM_TAG_VERSION" val="3.0"/>
  <p:tag name="KSO_WM_UNIT_ID" val="_11*i*3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3.xml><?xml version="1.0" encoding="utf-8"?>
<p:tagLst xmlns:a="http://schemas.openxmlformats.org/drawingml/2006/main" xmlns:r="http://schemas.openxmlformats.org/officeDocument/2006/relationships" xmlns:p="http://schemas.openxmlformats.org/presentationml/2006/main">
  <p:tag name="KSO_WM_UNIT_TYPE" val="i"/>
  <p:tag name="KSO_WM_UNIT_INDEX" val="32"/>
  <p:tag name="KSO_WM_BEAUTIFY_FLAG" val="#wm#"/>
  <p:tag name="KSO_WM_TAG_VERSION" val="3.0"/>
  <p:tag name="KSO_WM_UNIT_ID" val="_11*i*3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4.xml><?xml version="1.0" encoding="utf-8"?>
<p:tagLst xmlns:a="http://schemas.openxmlformats.org/drawingml/2006/main" xmlns:r="http://schemas.openxmlformats.org/officeDocument/2006/relationships" xmlns:p="http://schemas.openxmlformats.org/presentationml/2006/main">
  <p:tag name="KSO_WM_UNIT_TYPE" val="i"/>
  <p:tag name="KSO_WM_UNIT_INDEX" val="33"/>
  <p:tag name="KSO_WM_BEAUTIFY_FLAG" val="#wm#"/>
  <p:tag name="KSO_WM_TAG_VERSION" val="3.0"/>
  <p:tag name="KSO_WM_UNIT_ID" val="_11*i*3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5.xml><?xml version="1.0" encoding="utf-8"?>
<p:tagLst xmlns:a="http://schemas.openxmlformats.org/drawingml/2006/main" xmlns:r="http://schemas.openxmlformats.org/officeDocument/2006/relationships" xmlns:p="http://schemas.openxmlformats.org/presentationml/2006/main">
  <p:tag name="KSO_WM_UNIT_TYPE" val="i"/>
  <p:tag name="KSO_WM_UNIT_INDEX" val="34"/>
  <p:tag name="KSO_WM_BEAUTIFY_FLAG" val="#wm#"/>
  <p:tag name="KSO_WM_TAG_VERSION" val="3.0"/>
  <p:tag name="KSO_WM_UNIT_ID" val="_11*i*3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6.xml><?xml version="1.0" encoding="utf-8"?>
<p:tagLst xmlns:a="http://schemas.openxmlformats.org/drawingml/2006/main" xmlns:r="http://schemas.openxmlformats.org/officeDocument/2006/relationships" xmlns:p="http://schemas.openxmlformats.org/presentationml/2006/main">
  <p:tag name="KSO_WM_UNIT_ID" val="_11*i*3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TYPE" val="i"/>
  <p:tag name="KSO_WM_UNIT_INDEX" val="35"/>
  <p:tag name="KSO_WM_TEMPLATE_INDEX" val="40490277"/>
  <p:tag name="KSO_WM_TEMPLATE_CATEGORY" val="custom"/>
</p:tagLst>
</file>

<file path=ppt/tags/tag267.xml><?xml version="1.0" encoding="utf-8"?>
<p:tagLst xmlns:a="http://schemas.openxmlformats.org/drawingml/2006/main" xmlns:r="http://schemas.openxmlformats.org/officeDocument/2006/relationships" xmlns:p="http://schemas.openxmlformats.org/presentationml/2006/main">
  <p:tag name="KSO_WM_UNIT_TYPE" val="b"/>
  <p:tag name="KSO_WM_BEAUTIFY_FLAG" val="#wm#"/>
  <p:tag name="KSO_WM_UNIT_INDEX" val="1"/>
  <p:tag name="KSO_WM_UNIT_TEXT_TYPE" val="1"/>
  <p:tag name="KSO_WM_FIGMA_FLAG" val="#fgm#"/>
  <p:tag name="KSO_WM_UNIT_ID" val="_11*b*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8.xml><?xml version="1.0" encoding="utf-8"?>
<p:tagLst xmlns:a="http://schemas.openxmlformats.org/drawingml/2006/main" xmlns:r="http://schemas.openxmlformats.org/officeDocument/2006/relationships" xmlns:p="http://schemas.openxmlformats.org/presentationml/2006/main">
  <p:tag name="KSO_WM_UNIT_TYPE" val="a"/>
  <p:tag name="KSO_WM_BEAUTIFY_FLAG" val="#wm#"/>
  <p:tag name="KSO_WM_UNIT_INDEX" val="1"/>
  <p:tag name="KSO_WM_UNIT_TEXT_TYPE" val="1"/>
  <p:tag name="KSO_WM_LAYOUT_CHECK_HASH" val="70a81d6a7f94768b09b61f79ee978c90b81fe0aa"/>
  <p:tag name="KSO_WM_NEWLAYOUT_ID" val="8224"/>
  <p:tag name="KSO_WM_FIGMA_FLAG" val="#fgm#"/>
  <p:tag name="KSO_WM_UNIT_ID" val="_11*a*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9.xml><?xml version="1.0" encoding="utf-8"?>
<p:tagLst xmlns:a="http://schemas.openxmlformats.org/drawingml/2006/main" xmlns:r="http://schemas.openxmlformats.org/officeDocument/2006/relationships" xmlns:p="http://schemas.openxmlformats.org/presentationml/2006/main">
  <p:tag name="KSO_WM_TEMPLATE_THUMBS_INDEX" val="1、2、3、4、5、6、7、8、9、10、11、12、13、15"/>
  <p:tag name="KSO_WM_SLIDE_ID" val="custom20202582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2582"/>
  <p:tag name="KSO_WM_SLIDE_LAYOUT" val="a_b_f_j"/>
  <p:tag name="KSO_WM_SLIDE_LAYOUT_CNT" val="1_1_2_1"/>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70.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汇报人姓名"/>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custom20202582_1*f*1"/>
  <p:tag name="KSO_WM_TEMPLATE_CATEGORY" val="custom"/>
  <p:tag name="KSO_WM_TEMPLATE_INDEX" val="20202582"/>
  <p:tag name="KSO_WM_UNIT_LAYERLEVEL" val="1"/>
  <p:tag name="KSO_WM_TAG_VERSION" val="1.0"/>
  <p:tag name="KSO_WM_BEAUTIFY_FLAG" val="#wm#"/>
  <p:tag name="KSO_WM_UNIT_SUBTYPE" val="b"/>
  <p:tag name="KSO_WM_UNIT_TEXT_FILL_FORE_SCHEMECOLOR_INDEX_BRIGHTNESS" val="0.15"/>
  <p:tag name="KSO_WM_UNIT_TEXT_FILL_FORE_SCHEMECOLOR_INDEX" val="13"/>
  <p:tag name="KSO_WM_UNIT_TEXT_FILL_TYPE" val="1"/>
</p:tagLst>
</file>

<file path=ppt/tags/tag271.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极简通用模板"/>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2582_1*a*1"/>
  <p:tag name="KSO_WM_TEMPLATE_CATEGORY" val="custom"/>
  <p:tag name="KSO_WM_TEMPLATE_INDEX" val="20202582"/>
  <p:tag name="KSO_WM_UNIT_LAYERLEVEL" val="1"/>
  <p:tag name="KSO_WM_TAG_VERSION" val="1.0"/>
  <p:tag name="KSO_WM_BEAUTIFY_FLAG" val="#wm#"/>
  <p:tag name="KSO_WM_UNIT_ISNUMDGMTITLE" val="0"/>
  <p:tag name="KSO_WM_UNIT_TEXT_FILL_FORE_SCHEMECOLOR_INDEX_BRIGHTNESS" val="0.15"/>
  <p:tag name="KSO_WM_UNIT_TEXT_FILL_FORE_SCHEMECOLOR_INDEX" val="13"/>
  <p:tag name="KSO_WM_UNIT_TEXT_FILL_TYPE" val="1"/>
</p:tagLst>
</file>

<file path=ppt/tags/tag272.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2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2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27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7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80.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2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2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28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2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88.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2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29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29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96.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2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2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29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04.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0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0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12.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1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320.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2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2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40490277"/>
  <p:tag name="KSO_WM_SLIDE_HAS_MASK" val="0"/>
  <p:tag name="KSO_WM_SLIDE_ID" val="custom40490277_9"/>
  <p:tag name="KSO_WM_SLIDE_INDEX" val="5"/>
  <p:tag name="KSO_WM_SLIDE_ITEM_CNT" val="0"/>
  <p:tag name="KSO_WM_SLIDE_LAYOUT" val="a_b"/>
  <p:tag name="KSO_WM_SLIDE_LAYOUT_CNT" val="1_1"/>
  <p:tag name="KSO_WM_SLIDE_TYPE" val="endPage"/>
  <p:tag name="KSO_WM_TAG_VERSION" val="3.0"/>
  <p:tag name="KSO_WM_TEMPLATE_MASTER_TYPE" val="0"/>
  <p:tag name="KSO_WM_TEMPLATE_SLIDE_ID" val="slide_06be46c9219ad451"/>
  <p:tag name="KSO_WM_TEMPLATE_SUBCATEGORY" val="29"/>
</p:tagLst>
</file>

<file path=ppt/tags/tag329.xml><?xml version="1.0" encoding="utf-8"?>
<p:tagLst xmlns:a="http://schemas.openxmlformats.org/drawingml/2006/main" xmlns:r="http://schemas.openxmlformats.org/officeDocument/2006/relationships" xmlns:p="http://schemas.openxmlformats.org/presentationml/2006/main">
  <p:tag name="KSO_WM_UNIT_TYPE" val="b"/>
  <p:tag name="KSO_WM_BEAUTIFY_FLAG" val="#wm#"/>
  <p:tag name="KSO_WM_UNIT_INDEX" val="1"/>
  <p:tag name="KSO_WM_UNIT_TEXT_TYPE" val="1"/>
  <p:tag name="KSO_WM_FIGMA_FLAG" val="#fgm#"/>
  <p:tag name="KSO_WM_UNIT_ID" val="_11*b*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30.xml><?xml version="1.0" encoding="utf-8"?>
<p:tagLst xmlns:a="http://schemas.openxmlformats.org/drawingml/2006/main" xmlns:r="http://schemas.openxmlformats.org/officeDocument/2006/relationships" xmlns:p="http://schemas.openxmlformats.org/presentationml/2006/main">
  <p:tag name="KSO_WM_UNIT_TYPE" val="a"/>
  <p:tag name="KSO_WM_BEAUTIFY_FLAG" val="#wm#"/>
  <p:tag name="KSO_WM_UNIT_INDEX" val="1"/>
  <p:tag name="KSO_WM_UNIT_TEXT_TYPE" val="1"/>
  <p:tag name="KSO_WM_LAYOUT_CHECK_HASH" val="70a81d6a7f94768b09b61f79ee978c90b81fe0aa"/>
  <p:tag name="KSO_WM_NEWLAYOUT_ID" val="8224"/>
  <p:tag name="KSO_WM_FIGMA_FLAG" val="#fgm#"/>
  <p:tag name="KSO_WM_UNIT_ID" val="_11*a*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2*i*8"/>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2*i*9"/>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2*i*10"/>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UNIT_TYPE" val="i"/>
  <p:tag name="KSO_WM_UNIT_INDEX" val="1"/>
  <p:tag name="KSO_WM_UNIT_ID" val="_12*i*1"/>
  <p:tag name="KSO_WM_UNIT_LAYERLEVEL" val="1"/>
  <p:tag name="KSO_WM_TAG_VERSION" val="1.0"/>
  <p:tag name="KSO_WM_BEAUTIFY_FLAG" val="#wm#"/>
  <p:tag name="KSO_WM_SLIDE_BACKGROUND_TYPE" val="general"/>
  <p:tag name="KSO_WM_SLIDE_BK_DARK_LIGHT" val="2"/>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TEMPLATE_SUBCATEGORY" val="0"/>
  <p:tag name="KSO_WM_TEMPLATE_COLOR_TYPE" val="1"/>
  <p:tag name="KSO_WM_TEMPLATE_THUMBS_INDEX" val="1、2、3、4、5、6、7、8、9、10、11、12、13、15"/>
  <p:tag name="KSO_WM_TEMPLATE_MASTER_THUMB_INDEX" val="12"/>
  <p:tag name="KSO_WM_UNIT_SHOW_EDIT_AREA_INDICATION" val="0"/>
  <p:tag name="KSO_WM_TAG_VERSION" val="1.0"/>
  <p:tag name="KSO_WM_BEAUTIFY_FLAG" val="#wm#"/>
  <p:tag name="KSO_WM_TEMPLATE_CATEGORY" val="custom"/>
  <p:tag name="KSO_WM_TEMPLATE_INDEX" val="20202582"/>
  <p:tag name="KSO_WM_TEMPLATE_MASTER_TYPE" val="1"/>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4*i*8"/>
  <p:tag name="KSO_WM_UNIT_LAYERLEVEL" val="1"/>
  <p:tag name="KSO_WM_TAG_VERSION" val="1.0"/>
  <p:tag name="KSO_WM_BEAUTIFY_FLAG" val="#wm#"/>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4*i*9"/>
  <p:tag name="KSO_WM_UNIT_LAYERLEVEL" val="1"/>
  <p:tag name="KSO_WM_TAG_VERSION" val="1.0"/>
  <p:tag name="KSO_WM_BEAUTIFY_FLAG" val="#wm#"/>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4*i*10"/>
  <p:tag name="KSO_WM_UNIT_LAYERLEVEL" val="1"/>
  <p:tag name="KSO_WM_TAG_VERSION" val="1.0"/>
  <p:tag name="KSO_WM_BEAUTIFY_FLAG" val="#wm#"/>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5*i*8"/>
  <p:tag name="KSO_WM_UNIT_LAYERLEVEL" val="1"/>
  <p:tag name="KSO_WM_TAG_VERSION" val="1.0"/>
  <p:tag name="KSO_WM_BEAUTIFY_FLAG" val="#wm#"/>
</p:tagLst>
</file>

<file path=ppt/tags/tag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5*i*9"/>
  <p:tag name="KSO_WM_UNIT_LAYERLEVEL" val="1"/>
  <p:tag name="KSO_WM_TAG_VERSION" val="1.0"/>
  <p:tag name="KSO_WM_BEAUTIFY_FLAG" val="#wm#"/>
</p:tagLst>
</file>

<file path=ppt/tags/tag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5*i*10"/>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UNIT_TYPE" val="i"/>
  <p:tag name="KSO_WM_UNIT_INDEX" val="1"/>
  <p:tag name="KSO_WM_UNIT_ID" val="_12*i*1"/>
  <p:tag name="KSO_WM_UNIT_LAYERLEVEL" val="1"/>
  <p:tag name="KSO_WM_TAG_VERSION" val="1.0"/>
  <p:tag name="KSO_WM_BEAUTIFY_FLAG" val="#wm#"/>
  <p:tag name="KSO_WM_SLIDE_BACKGROUND_TYPE" val="general"/>
  <p:tag name="KSO_WM_SLIDE_BK_DARK_LIGHT" val="2"/>
</p:tagLst>
</file>

<file path=ppt/tags/tag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heme/theme1.xml><?xml version="1.0" encoding="utf-8"?>
<a:theme xmlns:a="http://schemas.openxmlformats.org/drawingml/2006/main" name="2_Office 主题​​">
  <a:themeElements>
    <a:clrScheme name="">
      <a:dk1>
        <a:srgbClr val="000000"/>
      </a:dk1>
      <a:lt1>
        <a:srgbClr val="FFFFFF"/>
      </a:lt1>
      <a:dk2>
        <a:srgbClr val="F2F2F2"/>
      </a:dk2>
      <a:lt2>
        <a:srgbClr val="FFFFFF"/>
      </a:lt2>
      <a:accent1>
        <a:srgbClr val="000000"/>
      </a:accent1>
      <a:accent2>
        <a:srgbClr val="20201E"/>
      </a:accent2>
      <a:accent3>
        <a:srgbClr val="40403C"/>
      </a:accent3>
      <a:accent4>
        <a:srgbClr val="615F59"/>
      </a:accent4>
      <a:accent5>
        <a:srgbClr val="817F77"/>
      </a:accent5>
      <a:accent6>
        <a:srgbClr val="A19F95"/>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主题1</Template>
  <TotalTime>480</TotalTime>
  <Words>3366</Words>
  <Application>Microsoft Office PowerPoint</Application>
  <PresentationFormat>宽屏</PresentationFormat>
  <Paragraphs>194</Paragraphs>
  <Slides>36</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36</vt:i4>
      </vt:variant>
    </vt:vector>
  </HeadingPairs>
  <TitlesOfParts>
    <vt:vector size="42" baseType="lpstr">
      <vt:lpstr>等线</vt:lpstr>
      <vt:lpstr>汉仪旗黑-85S</vt:lpstr>
      <vt:lpstr>微软雅黑</vt:lpstr>
      <vt:lpstr>Arial</vt:lpstr>
      <vt:lpstr>Cambria Math</vt:lpstr>
      <vt:lpstr>2_Office 主题​​</vt:lpstr>
      <vt:lpstr>项目二    数控机床电气原理图</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任务二    某数控机床电气原理图分析</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数控机床电气控制（第4版）</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天 夏</dc:creator>
  <cp:lastModifiedBy>天 夏</cp:lastModifiedBy>
  <cp:revision>11</cp:revision>
  <dcterms:created xsi:type="dcterms:W3CDTF">2025-09-03T08:39:05Z</dcterms:created>
  <dcterms:modified xsi:type="dcterms:W3CDTF">2025-09-06T06:25:38Z</dcterms:modified>
</cp:coreProperties>
</file>